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9.xml" ContentType="application/vnd.openxmlformats-officedocument.presentationml.notesSlide+xml"/>
  <Override PartName="/ppt/tags/tag25.xml" ContentType="application/vnd.openxmlformats-officedocument.presentationml.tags+xml"/>
  <Override PartName="/ppt/notesSlides/notesSlide20.xml" ContentType="application/vnd.openxmlformats-officedocument.presentationml.notesSlide+xml"/>
  <Override PartName="/ppt/tags/tag26.xml" ContentType="application/vnd.openxmlformats-officedocument.presentationml.tags+xml"/>
  <Override PartName="/ppt/notesSlides/notesSlide21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2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258" r:id="rId7"/>
    <p:sldId id="259" r:id="rId8"/>
    <p:sldId id="260" r:id="rId9"/>
    <p:sldId id="279" r:id="rId10"/>
    <p:sldId id="275" r:id="rId11"/>
    <p:sldId id="281" r:id="rId12"/>
    <p:sldId id="280" r:id="rId13"/>
    <p:sldId id="276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9" r:id="rId22"/>
    <p:sldId id="277" r:id="rId23"/>
    <p:sldId id="278" r:id="rId24"/>
    <p:sldId id="270" r:id="rId25"/>
    <p:sldId id="271" r:id="rId26"/>
    <p:sldId id="273" r:id="rId27"/>
    <p:sldId id="274" r:id="rId28"/>
    <p:sldId id="272" r:id="rId29"/>
  </p:sldIdLst>
  <p:sldSz cx="12192000" cy="6858000"/>
  <p:notesSz cx="6858000" cy="9144000"/>
  <p:custDataLst>
    <p:tags r:id="rId32"/>
  </p:custDataLst>
  <p:defaultTextStyle>
    <a:defPPr>
      <a:defRPr lang="de-DE"/>
    </a:defPPr>
    <a:lvl1pPr marL="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38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77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316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552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940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orient="horz" pos="3566">
          <p15:clr>
            <a:srgbClr val="A4A3A4"/>
          </p15:clr>
        </p15:guide>
        <p15:guide id="3" orient="horz" pos="3973">
          <p15:clr>
            <a:srgbClr val="A4A3A4"/>
          </p15:clr>
        </p15:guide>
        <p15:guide id="4" orient="horz" pos="958">
          <p15:clr>
            <a:srgbClr val="A4A3A4"/>
          </p15:clr>
        </p15:guide>
        <p15:guide id="5" orient="horz" pos="2614">
          <p15:clr>
            <a:srgbClr val="A4A3A4"/>
          </p15:clr>
        </p15:guide>
        <p15:guide id="6" orient="horz" pos="2092">
          <p15:clr>
            <a:srgbClr val="A4A3A4"/>
          </p15:clr>
        </p15:guide>
        <p15:guide id="7" orient="horz" pos="3293">
          <p15:clr>
            <a:srgbClr val="A4A3A4"/>
          </p15:clr>
        </p15:guide>
        <p15:guide id="8" orient="horz" pos="3430">
          <p15:clr>
            <a:srgbClr val="A4A3A4"/>
          </p15:clr>
        </p15:guide>
        <p15:guide id="9" pos="666">
          <p15:clr>
            <a:srgbClr val="A4A3A4"/>
          </p15:clr>
        </p15:guide>
        <p15:guide id="10" pos="7468">
          <p15:clr>
            <a:srgbClr val="A4A3A4"/>
          </p15:clr>
        </p15:guide>
        <p15:guide id="11" pos="1256">
          <p15:clr>
            <a:srgbClr val="A4A3A4"/>
          </p15:clr>
        </p15:guide>
        <p15:guide id="12" pos="7679">
          <p15:clr>
            <a:srgbClr val="A4A3A4"/>
          </p15:clr>
        </p15:guide>
        <p15:guide id="13" pos="5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82"/>
    <a:srgbClr val="FF8989"/>
    <a:srgbClr val="FFFFCC"/>
    <a:srgbClr val="33C39B"/>
    <a:srgbClr val="66D2B4"/>
    <a:srgbClr val="99E1CD"/>
    <a:srgbClr val="464646"/>
    <a:srgbClr val="6E6E6E"/>
    <a:srgbClr val="969696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33242E-9630-4159-806E-19B5C72A0CA7}" v="285" dt="2020-10-09T12:24:03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5471" autoAdjust="0"/>
  </p:normalViewPr>
  <p:slideViewPr>
    <p:cSldViewPr>
      <p:cViewPr varScale="1">
        <p:scale>
          <a:sx n="68" d="100"/>
          <a:sy n="68" d="100"/>
        </p:scale>
        <p:origin x="300" y="66"/>
      </p:cViewPr>
      <p:guideLst>
        <p:guide orient="horz" pos="1298"/>
        <p:guide orient="horz" pos="3566"/>
        <p:guide orient="horz" pos="3973"/>
        <p:guide orient="horz" pos="958"/>
        <p:guide orient="horz" pos="2614"/>
        <p:guide orient="horz" pos="2092"/>
        <p:guide orient="horz" pos="3293"/>
        <p:guide orient="horz" pos="3430"/>
        <p:guide pos="666"/>
        <p:guide pos="7468"/>
        <p:guide pos="1256"/>
        <p:guide pos="7679"/>
        <p:guide pos="5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3750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ustomXml" Target="../customXml/item4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gs" Target="tags/tag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 Kristiansen" userId="f27bb1c4-99c1-4ef9-9658-84a376003202" providerId="ADAL" clId="{9D33242E-9630-4159-806E-19B5C72A0CA7}"/>
    <pc:docChg chg="undo custSel addSld modSld">
      <pc:chgData name="Lars Kristiansen" userId="f27bb1c4-99c1-4ef9-9658-84a376003202" providerId="ADAL" clId="{9D33242E-9630-4159-806E-19B5C72A0CA7}" dt="2020-10-09T12:25:49.819" v="794" actId="20577"/>
      <pc:docMkLst>
        <pc:docMk/>
      </pc:docMkLst>
      <pc:sldChg chg="modSp">
        <pc:chgData name="Lars Kristiansen" userId="f27bb1c4-99c1-4ef9-9658-84a376003202" providerId="ADAL" clId="{9D33242E-9630-4159-806E-19B5C72A0CA7}" dt="2020-10-09T12:25:49.819" v="794" actId="20577"/>
        <pc:sldMkLst>
          <pc:docMk/>
          <pc:sldMk cId="1548272137" sldId="257"/>
        </pc:sldMkLst>
        <pc:spChg chg="mod">
          <ac:chgData name="Lars Kristiansen" userId="f27bb1c4-99c1-4ef9-9658-84a376003202" providerId="ADAL" clId="{9D33242E-9630-4159-806E-19B5C72A0CA7}" dt="2020-10-09T12:25:37.732" v="789" actId="1076"/>
          <ac:spMkLst>
            <pc:docMk/>
            <pc:sldMk cId="1548272137" sldId="257"/>
            <ac:spMk id="2" creationId="{00000000-0000-0000-0000-000000000000}"/>
          </ac:spMkLst>
        </pc:spChg>
        <pc:spChg chg="mod">
          <ac:chgData name="Lars Kristiansen" userId="f27bb1c4-99c1-4ef9-9658-84a376003202" providerId="ADAL" clId="{9D33242E-9630-4159-806E-19B5C72A0CA7}" dt="2020-10-09T12:25:49.819" v="794" actId="20577"/>
          <ac:spMkLst>
            <pc:docMk/>
            <pc:sldMk cId="1548272137" sldId="257"/>
            <ac:spMk id="3" creationId="{00000000-0000-0000-0000-000000000000}"/>
          </ac:spMkLst>
        </pc:spChg>
      </pc:sldChg>
      <pc:sldChg chg="modSp">
        <pc:chgData name="Lars Kristiansen" userId="f27bb1c4-99c1-4ef9-9658-84a376003202" providerId="ADAL" clId="{9D33242E-9630-4159-806E-19B5C72A0CA7}" dt="2020-10-09T11:57:10.361" v="7" actId="20577"/>
        <pc:sldMkLst>
          <pc:docMk/>
          <pc:sldMk cId="2545234112" sldId="258"/>
        </pc:sldMkLst>
        <pc:spChg chg="mod">
          <ac:chgData name="Lars Kristiansen" userId="f27bb1c4-99c1-4ef9-9658-84a376003202" providerId="ADAL" clId="{9D33242E-9630-4159-806E-19B5C72A0CA7}" dt="2020-10-09T11:57:10.361" v="7" actId="20577"/>
          <ac:spMkLst>
            <pc:docMk/>
            <pc:sldMk cId="2545234112" sldId="258"/>
            <ac:spMk id="18" creationId="{00000000-0000-0000-0000-000000000000}"/>
          </ac:spMkLst>
        </pc:spChg>
      </pc:sldChg>
      <pc:sldChg chg="modSp modAnim">
        <pc:chgData name="Lars Kristiansen" userId="f27bb1c4-99c1-4ef9-9658-84a376003202" providerId="ADAL" clId="{9D33242E-9630-4159-806E-19B5C72A0CA7}" dt="2020-10-09T12:22:21.309" v="667"/>
        <pc:sldMkLst>
          <pc:docMk/>
          <pc:sldMk cId="2545234112" sldId="266"/>
        </pc:sldMkLst>
        <pc:spChg chg="mod">
          <ac:chgData name="Lars Kristiansen" userId="f27bb1c4-99c1-4ef9-9658-84a376003202" providerId="ADAL" clId="{9D33242E-9630-4159-806E-19B5C72A0CA7}" dt="2020-10-09T12:21:57.788" v="666" actId="6549"/>
          <ac:spMkLst>
            <pc:docMk/>
            <pc:sldMk cId="2545234112" sldId="266"/>
            <ac:spMk id="14" creationId="{00000000-0000-0000-0000-000000000000}"/>
          </ac:spMkLst>
        </pc:spChg>
        <pc:spChg chg="mod">
          <ac:chgData name="Lars Kristiansen" userId="f27bb1c4-99c1-4ef9-9658-84a376003202" providerId="ADAL" clId="{9D33242E-9630-4159-806E-19B5C72A0CA7}" dt="2020-10-09T12:20:46.034" v="640" actId="20577"/>
          <ac:spMkLst>
            <pc:docMk/>
            <pc:sldMk cId="2545234112" sldId="266"/>
            <ac:spMk id="15" creationId="{00000000-0000-0000-0000-000000000000}"/>
          </ac:spMkLst>
        </pc:spChg>
      </pc:sldChg>
      <pc:sldChg chg="modSp">
        <pc:chgData name="Lars Kristiansen" userId="f27bb1c4-99c1-4ef9-9658-84a376003202" providerId="ADAL" clId="{9D33242E-9630-4159-806E-19B5C72A0CA7}" dt="2020-10-09T12:03:06.563" v="101" actId="20577"/>
        <pc:sldMkLst>
          <pc:docMk/>
          <pc:sldMk cId="1857568776" sldId="275"/>
        </pc:sldMkLst>
        <pc:spChg chg="mod">
          <ac:chgData name="Lars Kristiansen" userId="f27bb1c4-99c1-4ef9-9658-84a376003202" providerId="ADAL" clId="{9D33242E-9630-4159-806E-19B5C72A0CA7}" dt="2020-10-09T12:03:06.563" v="101" actId="20577"/>
          <ac:spMkLst>
            <pc:docMk/>
            <pc:sldMk cId="1857568776" sldId="275"/>
            <ac:spMk id="9" creationId="{00000000-0000-0000-0000-000000000000}"/>
          </ac:spMkLst>
        </pc:spChg>
      </pc:sldChg>
      <pc:sldChg chg="addSp modSp modAnim">
        <pc:chgData name="Lars Kristiansen" userId="f27bb1c4-99c1-4ef9-9658-84a376003202" providerId="ADAL" clId="{9D33242E-9630-4159-806E-19B5C72A0CA7}" dt="2020-10-09T12:19:48.960" v="590" actId="1076"/>
        <pc:sldMkLst>
          <pc:docMk/>
          <pc:sldMk cId="2621442371" sldId="276"/>
        </pc:sldMkLst>
        <pc:spChg chg="add mod">
          <ac:chgData name="Lars Kristiansen" userId="f27bb1c4-99c1-4ef9-9658-84a376003202" providerId="ADAL" clId="{9D33242E-9630-4159-806E-19B5C72A0CA7}" dt="2020-10-09T12:19:48.960" v="590" actId="1076"/>
          <ac:spMkLst>
            <pc:docMk/>
            <pc:sldMk cId="2621442371" sldId="276"/>
            <ac:spMk id="6" creationId="{64E4C2C0-61A8-4223-8824-3560B956D573}"/>
          </ac:spMkLst>
        </pc:spChg>
        <pc:spChg chg="mod">
          <ac:chgData name="Lars Kristiansen" userId="f27bb1c4-99c1-4ef9-9658-84a376003202" providerId="ADAL" clId="{9D33242E-9630-4159-806E-19B5C72A0CA7}" dt="2020-10-09T11:58:43.887" v="35" actId="20577"/>
          <ac:spMkLst>
            <pc:docMk/>
            <pc:sldMk cId="2621442371" sldId="276"/>
            <ac:spMk id="14" creationId="{00000000-0000-0000-0000-000000000000}"/>
          </ac:spMkLst>
        </pc:spChg>
      </pc:sldChg>
      <pc:sldChg chg="modSp">
        <pc:chgData name="Lars Kristiansen" userId="f27bb1c4-99c1-4ef9-9658-84a376003202" providerId="ADAL" clId="{9D33242E-9630-4159-806E-19B5C72A0CA7}" dt="2020-10-09T12:21:25.826" v="652" actId="20577"/>
        <pc:sldMkLst>
          <pc:docMk/>
          <pc:sldMk cId="3321666874" sldId="278"/>
        </pc:sldMkLst>
        <pc:spChg chg="mod">
          <ac:chgData name="Lars Kristiansen" userId="f27bb1c4-99c1-4ef9-9658-84a376003202" providerId="ADAL" clId="{9D33242E-9630-4159-806E-19B5C72A0CA7}" dt="2020-10-09T12:21:07.803" v="644" actId="20577"/>
          <ac:spMkLst>
            <pc:docMk/>
            <pc:sldMk cId="3321666874" sldId="278"/>
            <ac:spMk id="14" creationId="{00000000-0000-0000-0000-000000000000}"/>
          </ac:spMkLst>
        </pc:spChg>
        <pc:spChg chg="mod">
          <ac:chgData name="Lars Kristiansen" userId="f27bb1c4-99c1-4ef9-9658-84a376003202" providerId="ADAL" clId="{9D33242E-9630-4159-806E-19B5C72A0CA7}" dt="2020-10-09T12:21:25.826" v="652" actId="20577"/>
          <ac:spMkLst>
            <pc:docMk/>
            <pc:sldMk cId="3321666874" sldId="278"/>
            <ac:spMk id="15" creationId="{00000000-0000-0000-0000-000000000000}"/>
          </ac:spMkLst>
        </pc:spChg>
      </pc:sldChg>
      <pc:sldChg chg="addSp delSp modSp modAnim">
        <pc:chgData name="Lars Kristiansen" userId="f27bb1c4-99c1-4ef9-9658-84a376003202" providerId="ADAL" clId="{9D33242E-9630-4159-806E-19B5C72A0CA7}" dt="2020-10-09T12:02:50.860" v="81"/>
        <pc:sldMkLst>
          <pc:docMk/>
          <pc:sldMk cId="1771490446" sldId="279"/>
        </pc:sldMkLst>
        <pc:spChg chg="add del">
          <ac:chgData name="Lars Kristiansen" userId="f27bb1c4-99c1-4ef9-9658-84a376003202" providerId="ADAL" clId="{9D33242E-9630-4159-806E-19B5C72A0CA7}" dt="2020-10-09T12:02:50.860" v="81"/>
          <ac:spMkLst>
            <pc:docMk/>
            <pc:sldMk cId="1771490446" sldId="279"/>
            <ac:spMk id="2" creationId="{3457A12D-7069-49FE-B80A-B60D78E51408}"/>
          </ac:spMkLst>
        </pc:spChg>
        <pc:spChg chg="mod">
          <ac:chgData name="Lars Kristiansen" userId="f27bb1c4-99c1-4ef9-9658-84a376003202" providerId="ADAL" clId="{9D33242E-9630-4159-806E-19B5C72A0CA7}" dt="2020-10-09T11:58:21.579" v="31" actId="5793"/>
          <ac:spMkLst>
            <pc:docMk/>
            <pc:sldMk cId="1771490446" sldId="279"/>
            <ac:spMk id="14" creationId="{00000000-0000-0000-0000-000000000000}"/>
          </ac:spMkLst>
        </pc:spChg>
      </pc:sldChg>
      <pc:sldChg chg="add">
        <pc:chgData name="Lars Kristiansen" userId="f27bb1c4-99c1-4ef9-9658-84a376003202" providerId="ADAL" clId="{9D33242E-9630-4159-806E-19B5C72A0CA7}" dt="2020-10-09T12:02:55.951" v="82"/>
        <pc:sldMkLst>
          <pc:docMk/>
          <pc:sldMk cId="4152693538" sldId="280"/>
        </pc:sldMkLst>
      </pc:sldChg>
      <pc:sldChg chg="delSp modSp add modAnim">
        <pc:chgData name="Lars Kristiansen" userId="f27bb1c4-99c1-4ef9-9658-84a376003202" providerId="ADAL" clId="{9D33242E-9630-4159-806E-19B5C72A0CA7}" dt="2020-10-09T12:24:03.977" v="767" actId="20577"/>
        <pc:sldMkLst>
          <pc:docMk/>
          <pc:sldMk cId="3811335643" sldId="281"/>
        </pc:sldMkLst>
        <pc:spChg chg="mod">
          <ac:chgData name="Lars Kristiansen" userId="f27bb1c4-99c1-4ef9-9658-84a376003202" providerId="ADAL" clId="{9D33242E-9630-4159-806E-19B5C72A0CA7}" dt="2020-10-09T12:24:03.977" v="767" actId="20577"/>
          <ac:spMkLst>
            <pc:docMk/>
            <pc:sldMk cId="3811335643" sldId="281"/>
            <ac:spMk id="2" creationId="{76E94732-FF9F-43C6-A127-88B4D75B7775}"/>
          </ac:spMkLst>
        </pc:spChg>
        <pc:spChg chg="del mod">
          <ac:chgData name="Lars Kristiansen" userId="f27bb1c4-99c1-4ef9-9658-84a376003202" providerId="ADAL" clId="{9D33242E-9630-4159-806E-19B5C72A0CA7}" dt="2020-10-09T12:15:44.614" v="395"/>
          <ac:spMkLst>
            <pc:docMk/>
            <pc:sldMk cId="3811335643" sldId="281"/>
            <ac:spMk id="3" creationId="{35901629-FEB3-4FC9-93C5-755C09647C38}"/>
          </ac:spMkLst>
        </pc:spChg>
        <pc:spChg chg="mod">
          <ac:chgData name="Lars Kristiansen" userId="f27bb1c4-99c1-4ef9-9658-84a376003202" providerId="ADAL" clId="{9D33242E-9630-4159-806E-19B5C72A0CA7}" dt="2020-10-09T12:03:25.078" v="117" actId="20577"/>
          <ac:spMkLst>
            <pc:docMk/>
            <pc:sldMk cId="3811335643" sldId="281"/>
            <ac:spMk id="4" creationId="{67F04D18-5884-4215-A865-7889EE0E0C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5986E-5E44-4667-9D8B-4AE60CACFF23}" type="datetimeFigureOut">
              <a:rPr lang="de-DE" smtClean="0">
                <a:latin typeface="Arial" pitchFamily="34" charset="0"/>
              </a:rPr>
              <a:pPr/>
              <a:t>09.10.2020</a:t>
            </a:fld>
            <a:endParaRPr lang="de-DE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EDA76-B035-4C09-8581-62F6D895289B}" type="slidenum">
              <a:rPr lang="de-DE" smtClean="0">
                <a:latin typeface="Arial" pitchFamily="34" charset="0"/>
              </a:rPr>
              <a:pPr/>
              <a:t>‹#›</a:t>
            </a:fld>
            <a:endParaRPr lang="de-DE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82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74DB2CD-CD95-4F82-8D61-856ADF8692F2}" type="datetimeFigureOut">
              <a:rPr lang="en-US" smtClean="0"/>
              <a:pPr/>
              <a:t>10/9/2020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97C27236-3239-44C6-8255-61E4D0637A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7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776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544388" algn="l" defTabSz="1088776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088776" algn="l" defTabSz="1088776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33164" algn="l" defTabSz="1088776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177552" algn="l" defTabSz="1088776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721940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6328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0716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5104" algn="l" defTabSz="1088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593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555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058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518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003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734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022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709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2719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381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eaLnBrk="1" hangingPunct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593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2596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7099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623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355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612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488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81000"/>
            <a:ext cx="5029200" cy="2828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25500" y="4343400"/>
            <a:ext cx="5207000" cy="4114800"/>
          </a:xfrm>
        </p:spPr>
        <p:txBody>
          <a:bodyPr anchor="t" anchorCtr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27236-3239-44C6-8255-61E4D0637A97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51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8580" y="4256899"/>
            <a:ext cx="9646958" cy="467892"/>
          </a:xfrm>
        </p:spPr>
        <p:txBody>
          <a:bodyPr lIns="0" tIns="18000" rIns="0" bIns="0" anchor="t" anchorCtr="0">
            <a:noAutofit/>
          </a:bodyPr>
          <a:lstStyle>
            <a:lvl1pPr algn="l">
              <a:defRPr lang="en-US" sz="2800" kern="1200" cap="all" baseline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8580" y="4652890"/>
            <a:ext cx="9646958" cy="323925"/>
          </a:xfrm>
        </p:spPr>
        <p:txBody>
          <a:bodyPr lIns="0" tIns="0" rIns="0" bIns="0" anchor="b" anchorCtr="0">
            <a:noAutofit/>
          </a:bodyPr>
          <a:lstStyle>
            <a:lvl1pPr marL="0" indent="0" algn="l" defTabSz="1088776" rtl="0" eaLnBrk="1" latinLnBrk="0" hangingPunct="1">
              <a:buNone/>
              <a:defRPr lang="de-DE" sz="2000" kern="1200" cap="all" baseline="0" dirty="0">
                <a:solidFill>
                  <a:srgbClr val="711E82"/>
                </a:solidFill>
                <a:latin typeface="Arial" pitchFamily="34" charset="0"/>
                <a:ea typeface="+mn-ea"/>
                <a:cs typeface="+mn-cs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09225" y="5156793"/>
            <a:ext cx="9646313" cy="1367835"/>
          </a:xfrm>
        </p:spPr>
        <p:txBody>
          <a:bodyPr lIns="0" tIns="0" rIns="0" bIns="0"/>
          <a:lstStyle>
            <a:lvl1pPr marL="0" indent="0" algn="l" defTabSz="1088776" rtl="0" eaLnBrk="1" latinLnBrk="0" hangingPunct="1">
              <a:spcBef>
                <a:spcPts val="0"/>
              </a:spcBef>
              <a:spcAft>
                <a:spcPts val="400"/>
              </a:spcAft>
              <a:buNone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0" indent="0" algn="l" defTabSz="1088776" rtl="0" eaLnBrk="1" latinLnBrk="0" hangingPunct="1">
              <a:spcBef>
                <a:spcPts val="0"/>
              </a:spcBef>
              <a:spcAft>
                <a:spcPts val="400"/>
              </a:spcAft>
              <a:buNone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0" indent="0" algn="l" defTabSz="1088776" rtl="0" eaLnBrk="1" latinLnBrk="0" hangingPunct="1">
              <a:spcBef>
                <a:spcPts val="0"/>
              </a:spcBef>
              <a:spcAft>
                <a:spcPts val="400"/>
              </a:spcAft>
              <a:buNone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0" indent="0" algn="l" defTabSz="1088776" rtl="0" eaLnBrk="1" latinLnBrk="0" hangingPunct="1">
              <a:spcBef>
                <a:spcPts val="0"/>
              </a:spcBef>
              <a:spcAft>
                <a:spcPts val="400"/>
              </a:spcAft>
              <a:buNone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0" indent="0" algn="l" defTabSz="1088776" rtl="0" eaLnBrk="1" latinLnBrk="0" hangingPunct="1">
              <a:spcBef>
                <a:spcPts val="0"/>
              </a:spcBef>
              <a:spcAft>
                <a:spcPts val="400"/>
              </a:spcAft>
              <a:buNone/>
              <a:defRPr lang="de-DE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9" name="Rechteck 8"/>
          <p:cNvSpPr/>
          <p:nvPr userDrawn="1"/>
        </p:nvSpPr>
        <p:spPr bwMode="gray">
          <a:xfrm>
            <a:off x="0" y="1089623"/>
            <a:ext cx="1993381" cy="3059143"/>
          </a:xfrm>
          <a:prstGeom prst="rect">
            <a:avLst/>
          </a:prstGeom>
          <a:solidFill>
            <a:srgbClr val="00B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1766" y="374274"/>
            <a:ext cx="1466468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5811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6752" y="1988679"/>
            <a:ext cx="5219221" cy="4318587"/>
          </a:xfrm>
        </p:spPr>
        <p:txBody>
          <a:bodyPr vert="horz" lIns="0" tIns="0" rIns="0" bIns="0" rtlCol="0">
            <a:noAutofit/>
          </a:bodyPr>
          <a:lstStyle>
            <a:lvl1pPr>
              <a:defRPr lang="de-DE" sz="1900" smtClean="0"/>
            </a:lvl1pPr>
            <a:lvl2pPr>
              <a:defRPr lang="de-DE" sz="1900" smtClean="0"/>
            </a:lvl2pPr>
            <a:lvl3pPr>
              <a:defRPr lang="de-DE" sz="1900" smtClean="0"/>
            </a:lvl3pPr>
            <a:lvl4pPr>
              <a:defRPr lang="de-DE" sz="1900" smtClean="0"/>
            </a:lvl4pPr>
            <a:lvl5pPr>
              <a:defRPr lang="de-DE" sz="1900"/>
            </a:lvl5pPr>
            <a:lvl6pPr marL="814439" indent="0">
              <a:spcBef>
                <a:spcPts val="457"/>
              </a:spcBef>
              <a:buNone/>
              <a:defRPr sz="1900"/>
            </a:lvl6pPr>
            <a:lvl7pPr marL="814439" indent="0">
              <a:spcBef>
                <a:spcPts val="457"/>
              </a:spcBef>
              <a:buNone/>
              <a:defRPr sz="1900"/>
            </a:lvl7pPr>
            <a:lvl8pPr marL="814439" indent="0">
              <a:spcBef>
                <a:spcPts val="457"/>
              </a:spcBef>
              <a:buNone/>
              <a:defRPr sz="1900"/>
            </a:lvl8pPr>
            <a:lvl9pPr marL="814439" indent="0">
              <a:spcBef>
                <a:spcPts val="457"/>
              </a:spcBef>
              <a:buNone/>
              <a:defRPr sz="1900"/>
            </a:lvl9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5919" y="1988678"/>
            <a:ext cx="5218641" cy="4318586"/>
          </a:xfr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  <a:lvl6pPr marL="814439" indent="0">
              <a:spcBef>
                <a:spcPts val="457"/>
              </a:spcBef>
              <a:buNone/>
              <a:defRPr sz="1900"/>
            </a:lvl6pPr>
            <a:lvl7pPr marL="814439" indent="0">
              <a:spcBef>
                <a:spcPts val="457"/>
              </a:spcBef>
              <a:buNone/>
              <a:defRPr sz="1900"/>
            </a:lvl7pPr>
            <a:lvl8pPr marL="814439" indent="0">
              <a:spcBef>
                <a:spcPts val="457"/>
              </a:spcBef>
              <a:buNone/>
              <a:defRPr sz="1900"/>
            </a:lvl8pPr>
            <a:lvl9pPr marL="814439" indent="0">
              <a:spcBef>
                <a:spcPts val="457"/>
              </a:spcBef>
              <a:buNone/>
              <a:defRPr sz="1900"/>
            </a:lvl9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7" name="Slide Number Placeholder 6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7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Ques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5126"/>
            <a:ext cx="12192000" cy="205186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00" tIns="144000" rIns="432000" bIns="216000" numCol="1" anchor="ctr" anchorCtr="1" compatLnSpc="1">
            <a:prstTxWarp prst="textNoShape">
              <a:avLst/>
            </a:prstTxWarp>
          </a:bodyPr>
          <a:lstStyle>
            <a:lvl1pPr>
              <a:defRPr lang="de-DE" sz="2800" b="0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7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99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515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Large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335244" y="0"/>
            <a:ext cx="2856756" cy="6858000"/>
          </a:xfrm>
          <a:solidFill>
            <a:schemeClr val="bg1">
              <a:alpha val="60000"/>
            </a:schemeClr>
          </a:solidFill>
        </p:spPr>
        <p:txBody>
          <a:bodyPr lIns="180000" tIns="450000" rIns="252000" bIns="450000" anchor="t" anchorCtr="0"/>
          <a:lstStyle>
            <a:lvl1pPr algn="r">
              <a:defRPr sz="1800"/>
            </a:lvl1pPr>
            <a:lvl2pPr algn="r">
              <a:defRPr sz="1800"/>
            </a:lvl2pPr>
            <a:lvl3pPr algn="r">
              <a:defRPr sz="1800"/>
            </a:lvl3pPr>
            <a:lvl4pPr algn="r">
              <a:defRPr sz="1800"/>
            </a:lvl4pPr>
            <a:lvl5pPr algn="r">
              <a:defRPr sz="1800"/>
            </a:lvl5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7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Large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-1" y="0"/>
            <a:ext cx="2856484" cy="6858000"/>
          </a:xfrm>
          <a:solidFill>
            <a:schemeClr val="bg1">
              <a:alpha val="60000"/>
            </a:schemeClr>
          </a:solidFill>
        </p:spPr>
        <p:txBody>
          <a:bodyPr lIns="252000" tIns="450000" rIns="180000" bIns="450000" anchor="t" anchorCtr="0"/>
          <a:lstStyle>
            <a:lvl1pPr algn="l">
              <a:defRPr sz="1800"/>
            </a:lvl1pPr>
            <a:lvl2pPr algn="l">
              <a:defRPr sz="1800"/>
            </a:lvl2pPr>
            <a:lvl3pPr algn="l">
              <a:defRPr sz="1800"/>
            </a:lvl3pPr>
            <a:lvl4pPr algn="l">
              <a:defRPr sz="1800"/>
            </a:lvl4pPr>
            <a:lvl5pPr algn="l">
              <a:defRPr sz="1800"/>
            </a:lvl5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939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Large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335244" y="0"/>
            <a:ext cx="2856756" cy="6858000"/>
          </a:xfrm>
          <a:solidFill>
            <a:schemeClr val="tx1">
              <a:alpha val="60000"/>
            </a:schemeClr>
          </a:solidFill>
        </p:spPr>
        <p:txBody>
          <a:bodyPr lIns="180000" tIns="450000" rIns="252000" bIns="450000" anchor="t" anchorCtr="0"/>
          <a:lstStyle>
            <a:lvl1pPr algn="r">
              <a:defRPr sz="1800">
                <a:solidFill>
                  <a:schemeClr val="bg1"/>
                </a:solidFill>
              </a:defRPr>
            </a:lvl1pPr>
            <a:lvl2pPr algn="r">
              <a:defRPr sz="1800">
                <a:solidFill>
                  <a:schemeClr val="bg1"/>
                </a:solidFill>
              </a:defRPr>
            </a:lvl2pPr>
            <a:lvl3pPr algn="r">
              <a:defRPr sz="1800">
                <a:solidFill>
                  <a:schemeClr val="bg1"/>
                </a:solidFill>
              </a:defRPr>
            </a:lvl3pPr>
            <a:lvl4pPr algn="r">
              <a:defRPr sz="1800">
                <a:solidFill>
                  <a:schemeClr val="bg1"/>
                </a:solidFill>
              </a:defRPr>
            </a:lvl4pPr>
            <a:lvl5pPr algn="r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620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Large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2856756" cy="6858000"/>
          </a:xfrm>
          <a:solidFill>
            <a:schemeClr val="tx1">
              <a:alpha val="60000"/>
            </a:schemeClr>
          </a:solidFill>
        </p:spPr>
        <p:txBody>
          <a:bodyPr lIns="252000" tIns="450000" rIns="180000" bIns="450000" anchor="t" anchorCtr="0"/>
          <a:lstStyle>
            <a:lvl1pPr algn="l">
              <a:defRPr sz="1800">
                <a:solidFill>
                  <a:schemeClr val="bg1"/>
                </a:solidFill>
              </a:defRPr>
            </a:lvl1pPr>
            <a:lvl2pPr algn="l">
              <a:defRPr sz="18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8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57000" y="2060098"/>
            <a:ext cx="10798140" cy="4247039"/>
          </a:xfrm>
        </p:spPr>
        <p:txBody>
          <a:bodyPr/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8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57000" y="2060098"/>
            <a:ext cx="10798140" cy="4247039"/>
          </a:xfrm>
        </p:spPr>
        <p:txBody>
          <a:bodyPr/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7653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226" y="2421169"/>
            <a:ext cx="9646313" cy="43190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2800" kern="1200" cap="all" baseline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226" y="2781079"/>
            <a:ext cx="9646313" cy="359917"/>
          </a:xfrm>
        </p:spPr>
        <p:txBody>
          <a:bodyPr lIns="0" tIns="0" rIns="0" bIns="0" anchor="b" anchorCtr="0">
            <a:noAutofit/>
          </a:bodyPr>
          <a:lstStyle>
            <a:lvl1pPr marL="0" indent="0" algn="l" defTabSz="1088776" rtl="0" eaLnBrk="1" latinLnBrk="0" hangingPunct="1">
              <a:buNone/>
              <a:defRPr lang="de-DE" sz="2000" kern="1200" cap="all" baseline="0" dirty="0">
                <a:solidFill>
                  <a:srgbClr val="711E8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44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3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6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0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Formatvorlage</a:t>
            </a:r>
            <a:r>
              <a:rPr lang="en-US" noProof="0" dirty="0"/>
              <a:t> des </a:t>
            </a:r>
            <a:r>
              <a:rPr lang="en-US" noProof="0" dirty="0" err="1"/>
              <a:t>Untertitelmasters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9" name="Rechteck 8"/>
          <p:cNvSpPr/>
          <p:nvPr userDrawn="1"/>
        </p:nvSpPr>
        <p:spPr bwMode="gray">
          <a:xfrm>
            <a:off x="-770" y="1089283"/>
            <a:ext cx="1994151" cy="2231731"/>
          </a:xfrm>
          <a:prstGeom prst="rect">
            <a:avLst/>
          </a:prstGeom>
          <a:solidFill>
            <a:srgbClr val="00B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1766" y="374274"/>
            <a:ext cx="1466468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722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ox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000" y="2060099"/>
            <a:ext cx="10798140" cy="3383766"/>
          </a:xfrm>
        </p:spPr>
        <p:txBody>
          <a:bodyPr/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 bwMode="gray">
          <a:xfrm>
            <a:off x="1057000" y="5659714"/>
            <a:ext cx="10798537" cy="647550"/>
          </a:xfrm>
          <a:prstGeom prst="rect">
            <a:avLst/>
          </a:prstGeom>
          <a:solidFill>
            <a:srgbClr val="6E6E6E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prstClr val="black"/>
                </a:solidFill>
              </a14:hiddenLine>
            </a:ext>
          </a:extLst>
        </p:spPr>
        <p:txBody>
          <a:bodyPr lIns="107163" tIns="55725" rIns="107163" bIns="55725" anchor="t" anchorCtr="0"/>
          <a:lstStyle>
            <a:lvl1pPr algn="l"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>
              <a:spcBef>
                <a:spcPts val="0"/>
              </a:spcBef>
              <a:defRPr lang="de-DE" sz="1600" dirty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err="1"/>
              <a:t>Textmasterformate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8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ox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001" y="2060098"/>
            <a:ext cx="10800522" cy="3383765"/>
          </a:xfrm>
        </p:spPr>
        <p:txBody>
          <a:bodyPr/>
          <a:lstStyle/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/>
          <a:p>
            <a:r>
              <a:rPr lang="en-US">
                <a:latin typeface="Arial" pitchFamily="34" charset="0"/>
              </a:rPr>
              <a:t>B. Braun Medical AS 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 bwMode="gray">
          <a:xfrm>
            <a:off x="1057000" y="5659714"/>
            <a:ext cx="10798538" cy="647550"/>
          </a:xfrm>
          <a:prstGeom prst="rect">
            <a:avLst/>
          </a:prstGeom>
          <a:solidFill>
            <a:srgbClr val="00B482"/>
          </a:solidFill>
          <a:ln>
            <a:noFill/>
          </a:ln>
          <a:extLst>
            <a:ext uri="{91240B29-F687-4F45-9708-019B960494DF}">
              <a14:hiddenLine xmlns:a14="http://schemas.microsoft.com/office/drawing/2010/main">
                <a:solidFill>
                  <a:prstClr val="black"/>
                </a:solidFill>
              </a14:hiddenLine>
            </a:ext>
          </a:extLst>
        </p:spPr>
        <p:txBody>
          <a:bodyPr lIns="107163" tIns="55725" rIns="107163" bIns="55725" anchor="t" anchorCtr="0"/>
          <a:lstStyle>
            <a:lvl1pPr algn="l"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algn="l">
              <a:spcBef>
                <a:spcPts val="0"/>
              </a:spcBef>
              <a:defRPr lang="en-US" sz="1600" dirty="0" smtClean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algn="l">
              <a:spcBef>
                <a:spcPts val="0"/>
              </a:spcBef>
              <a:defRPr lang="de-DE" sz="1600" dirty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err="1"/>
              <a:t>Textmasterformate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5" name="Slide Number Placeholder 4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8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6752" y="1988679"/>
            <a:ext cx="5219221" cy="4318587"/>
          </a:xfrm>
        </p:spPr>
        <p:txBody>
          <a:bodyPr vert="horz" lIns="0" tIns="0" rIns="0" bIns="0" rtlCol="0">
            <a:noAutofit/>
          </a:bodyPr>
          <a:lstStyle>
            <a:lvl1pPr>
              <a:defRPr lang="de-DE" sz="1900" smtClean="0"/>
            </a:lvl1pPr>
            <a:lvl2pPr>
              <a:defRPr lang="de-DE" sz="1900" smtClean="0"/>
            </a:lvl2pPr>
            <a:lvl3pPr>
              <a:defRPr lang="de-DE" sz="1900" smtClean="0"/>
            </a:lvl3pPr>
            <a:lvl4pPr>
              <a:defRPr lang="de-DE" sz="1900" smtClean="0"/>
            </a:lvl4pPr>
            <a:lvl5pPr>
              <a:defRPr lang="de-DE" sz="1900"/>
            </a:lvl5pPr>
            <a:lvl6pPr marL="814439" indent="0">
              <a:spcBef>
                <a:spcPts val="457"/>
              </a:spcBef>
              <a:buNone/>
              <a:defRPr sz="1900"/>
            </a:lvl6pPr>
            <a:lvl7pPr marL="814439" indent="0">
              <a:spcBef>
                <a:spcPts val="457"/>
              </a:spcBef>
              <a:buNone/>
              <a:defRPr sz="1900"/>
            </a:lvl7pPr>
            <a:lvl8pPr marL="814439" indent="0">
              <a:spcBef>
                <a:spcPts val="457"/>
              </a:spcBef>
              <a:buNone/>
              <a:defRPr sz="1900"/>
            </a:lvl8pPr>
            <a:lvl9pPr marL="814439" indent="0">
              <a:spcBef>
                <a:spcPts val="457"/>
              </a:spcBef>
              <a:buNone/>
              <a:defRPr sz="1900"/>
            </a:lvl9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5919" y="1988678"/>
            <a:ext cx="5218641" cy="4318586"/>
          </a:xfrm>
        </p:spPr>
        <p:txBody>
          <a:bodyPr vert="horz" lIns="0" tIns="0" rIns="0" bIns="0" rtlCol="0">
            <a:noAutofit/>
          </a:bodyPr>
          <a:lstStyle>
            <a:lvl1pPr>
              <a:defRPr lang="de-DE" smtClean="0"/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de-DE"/>
            </a:lvl5pPr>
            <a:lvl6pPr marL="814439" indent="0">
              <a:spcBef>
                <a:spcPts val="457"/>
              </a:spcBef>
              <a:buNone/>
              <a:defRPr sz="1900"/>
            </a:lvl6pPr>
            <a:lvl7pPr marL="814439" indent="0">
              <a:spcBef>
                <a:spcPts val="457"/>
              </a:spcBef>
              <a:buNone/>
              <a:defRPr sz="1900"/>
            </a:lvl7pPr>
            <a:lvl8pPr marL="814439" indent="0">
              <a:spcBef>
                <a:spcPts val="457"/>
              </a:spcBef>
              <a:buNone/>
              <a:defRPr sz="1900"/>
            </a:lvl8pPr>
            <a:lvl9pPr marL="814439" indent="0">
              <a:spcBef>
                <a:spcPts val="457"/>
              </a:spcBef>
              <a:buNone/>
              <a:defRPr sz="1900"/>
            </a:lvl9pPr>
          </a:lstStyle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1"/>
          </p:nvPr>
        </p:nvSpPr>
        <p:spPr>
          <a:xfrm>
            <a:off x="952065" y="6380646"/>
            <a:ext cx="3740144" cy="3239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B. Braun Medical AS </a:t>
            </a:r>
            <a:endParaRPr lang="en-US" dirty="0"/>
          </a:p>
        </p:txBody>
      </p:sp>
      <p:sp>
        <p:nvSpPr>
          <p:cNvPr id="7" name="Slide Number Placeholder 6" hidden="1"/>
          <p:cNvSpPr>
            <a:spLocks noGrp="1"/>
          </p:cNvSpPr>
          <p:nvPr>
            <p:ph type="sldNum" sz="quarter" idx="12"/>
          </p:nvPr>
        </p:nvSpPr>
        <p:spPr>
          <a:xfrm>
            <a:off x="9118325" y="6380646"/>
            <a:ext cx="2844800" cy="323925"/>
          </a:xfrm>
          <a:prstGeom prst="rect">
            <a:avLst/>
          </a:prstGeom>
        </p:spPr>
        <p:txBody>
          <a:bodyPr/>
          <a:lstStyle/>
          <a:p>
            <a:fld id="{8D981D2A-10EE-45CA-B672-13EC15929D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9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7000" y="657430"/>
            <a:ext cx="10798538" cy="8638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7000" y="2060098"/>
            <a:ext cx="10798538" cy="424855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5"/>
            <a:r>
              <a:rPr lang="en-US" noProof="0" dirty="0" err="1"/>
              <a:t>Sechste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6"/>
            <a:r>
              <a:rPr lang="en-US" noProof="0" dirty="0" err="1"/>
              <a:t>Siebente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7"/>
            <a:r>
              <a:rPr lang="en-US" noProof="0" dirty="0" err="1"/>
              <a:t>Achte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8"/>
            <a:r>
              <a:rPr lang="en-US" noProof="0" dirty="0" err="1"/>
              <a:t>Neunte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grpSp>
        <p:nvGrpSpPr>
          <p:cNvPr id="45" name="*GRIDLINE01*" hidden="1"/>
          <p:cNvGrpSpPr/>
          <p:nvPr/>
        </p:nvGrpSpPr>
        <p:grpSpPr>
          <a:xfrm>
            <a:off x="958851" y="1881189"/>
            <a:ext cx="10801777" cy="4212108"/>
            <a:chOff x="719138" y="1881188"/>
            <a:chExt cx="8101333" cy="4212108"/>
          </a:xfrm>
        </p:grpSpPr>
        <p:cxnSp>
          <p:nvCxnSpPr>
            <p:cNvPr id="33" name="*GRIDLINE01*Straight Connector 32" hidden="1"/>
            <p:cNvCxnSpPr/>
            <p:nvPr userDrawn="1"/>
          </p:nvCxnSpPr>
          <p:spPr bwMode="hidden">
            <a:xfrm>
              <a:off x="719138" y="1881188"/>
              <a:ext cx="0" cy="4212107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*GRIDLINE01*Straight Connector 33" hidden="1"/>
            <p:cNvCxnSpPr/>
            <p:nvPr userDrawn="1"/>
          </p:nvCxnSpPr>
          <p:spPr bwMode="hidden">
            <a:xfrm>
              <a:off x="719138" y="1881188"/>
              <a:ext cx="8101011" cy="0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*GRIDLINE01*Straight Connector 34" hidden="1"/>
            <p:cNvCxnSpPr/>
            <p:nvPr userDrawn="1"/>
          </p:nvCxnSpPr>
          <p:spPr bwMode="hidden">
            <a:xfrm>
              <a:off x="8820150" y="1881188"/>
              <a:ext cx="321" cy="4212107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*GRIDLINE01*Straight Connector 35" hidden="1"/>
            <p:cNvCxnSpPr/>
            <p:nvPr userDrawn="1"/>
          </p:nvCxnSpPr>
          <p:spPr bwMode="hidden">
            <a:xfrm>
              <a:off x="8676456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*GRIDLINE01*Straight Connector 36" hidden="1"/>
            <p:cNvCxnSpPr/>
            <p:nvPr userDrawn="1"/>
          </p:nvCxnSpPr>
          <p:spPr bwMode="hidden">
            <a:xfrm>
              <a:off x="1908175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*GRIDLINE01*Straight Connector 37" hidden="1"/>
            <p:cNvCxnSpPr/>
            <p:nvPr userDrawn="1"/>
          </p:nvCxnSpPr>
          <p:spPr bwMode="hidden">
            <a:xfrm>
              <a:off x="719138" y="6093296"/>
              <a:ext cx="8101011" cy="0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*GRIDLINE01*Straight Connector 38" hidden="1"/>
            <p:cNvCxnSpPr/>
            <p:nvPr userDrawn="1"/>
          </p:nvCxnSpPr>
          <p:spPr bwMode="hidden">
            <a:xfrm>
              <a:off x="719138" y="5554663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*GRIDLINE01*Straight Connector 39" hidden="1"/>
            <p:cNvCxnSpPr/>
            <p:nvPr userDrawn="1"/>
          </p:nvCxnSpPr>
          <p:spPr bwMode="hidden">
            <a:xfrm>
              <a:off x="4355976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*GRIDLINE01*Straight Connector 40" hidden="1"/>
            <p:cNvCxnSpPr/>
            <p:nvPr userDrawn="1"/>
          </p:nvCxnSpPr>
          <p:spPr bwMode="hidden">
            <a:xfrm>
              <a:off x="4788024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*GRIDLINE01*Straight Connector 41" hidden="1"/>
            <p:cNvCxnSpPr/>
            <p:nvPr userDrawn="1"/>
          </p:nvCxnSpPr>
          <p:spPr bwMode="hidden">
            <a:xfrm>
              <a:off x="719460" y="5373688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*GRIDLINE01*Straight Connector 42" hidden="1"/>
            <p:cNvCxnSpPr/>
            <p:nvPr userDrawn="1"/>
          </p:nvCxnSpPr>
          <p:spPr bwMode="hidden">
            <a:xfrm>
              <a:off x="1043608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*GRIDLINE01*Straight Connector 43" hidden="1"/>
            <p:cNvCxnSpPr/>
            <p:nvPr userDrawn="1"/>
          </p:nvCxnSpPr>
          <p:spPr bwMode="hidden">
            <a:xfrm>
              <a:off x="719460" y="2924943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*GRIDLINE01*" hidden="1"/>
          <p:cNvGrpSpPr/>
          <p:nvPr userDrawn="1"/>
        </p:nvGrpSpPr>
        <p:grpSpPr>
          <a:xfrm>
            <a:off x="958851" y="1881189"/>
            <a:ext cx="10801777" cy="4212108"/>
            <a:chOff x="719138" y="1881188"/>
            <a:chExt cx="8101333" cy="4212108"/>
          </a:xfrm>
        </p:grpSpPr>
        <p:cxnSp>
          <p:nvCxnSpPr>
            <p:cNvPr id="22" name="*GRIDLINE01*Straight Connector 32" hidden="1"/>
            <p:cNvCxnSpPr/>
            <p:nvPr userDrawn="1"/>
          </p:nvCxnSpPr>
          <p:spPr bwMode="hidden">
            <a:xfrm>
              <a:off x="719138" y="1881188"/>
              <a:ext cx="0" cy="4212107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*GRIDLINE01*Straight Connector 33" hidden="1"/>
            <p:cNvCxnSpPr/>
            <p:nvPr userDrawn="1"/>
          </p:nvCxnSpPr>
          <p:spPr bwMode="hidden">
            <a:xfrm>
              <a:off x="719138" y="1881188"/>
              <a:ext cx="8101011" cy="0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*GRIDLINE01*Straight Connector 34" hidden="1"/>
            <p:cNvCxnSpPr/>
            <p:nvPr userDrawn="1"/>
          </p:nvCxnSpPr>
          <p:spPr bwMode="hidden">
            <a:xfrm>
              <a:off x="8820150" y="1881188"/>
              <a:ext cx="321" cy="4212107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*GRIDLINE01*Straight Connector 35" hidden="1"/>
            <p:cNvCxnSpPr/>
            <p:nvPr userDrawn="1"/>
          </p:nvCxnSpPr>
          <p:spPr bwMode="hidden">
            <a:xfrm>
              <a:off x="8676456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*GRIDLINE01*Straight Connector 36" hidden="1"/>
            <p:cNvCxnSpPr/>
            <p:nvPr userDrawn="1"/>
          </p:nvCxnSpPr>
          <p:spPr bwMode="hidden">
            <a:xfrm>
              <a:off x="1908175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*GRIDLINE01*Straight Connector 37" hidden="1"/>
            <p:cNvCxnSpPr/>
            <p:nvPr userDrawn="1"/>
          </p:nvCxnSpPr>
          <p:spPr bwMode="hidden">
            <a:xfrm>
              <a:off x="719138" y="6093296"/>
              <a:ext cx="8101011" cy="0"/>
            </a:xfrm>
            <a:prstGeom prst="line">
              <a:avLst/>
            </a:prstGeom>
            <a:ln w="3175">
              <a:solidFill>
                <a:srgbClr val="9899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*GRIDLINE01*Straight Connector 38" hidden="1"/>
            <p:cNvCxnSpPr/>
            <p:nvPr userDrawn="1"/>
          </p:nvCxnSpPr>
          <p:spPr bwMode="hidden">
            <a:xfrm>
              <a:off x="719138" y="5554663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*GRIDLINE01*Straight Connector 39" hidden="1"/>
            <p:cNvCxnSpPr/>
            <p:nvPr userDrawn="1"/>
          </p:nvCxnSpPr>
          <p:spPr bwMode="hidden">
            <a:xfrm>
              <a:off x="4355976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*GRIDLINE01*Straight Connector 40" hidden="1"/>
            <p:cNvCxnSpPr/>
            <p:nvPr userDrawn="1"/>
          </p:nvCxnSpPr>
          <p:spPr bwMode="hidden">
            <a:xfrm>
              <a:off x="4788024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*GRIDLINE01*Straight Connector 41" hidden="1"/>
            <p:cNvCxnSpPr/>
            <p:nvPr userDrawn="1"/>
          </p:nvCxnSpPr>
          <p:spPr bwMode="hidden">
            <a:xfrm>
              <a:off x="719460" y="5373688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*GRIDLINE01*Straight Connector 42" hidden="1"/>
            <p:cNvCxnSpPr/>
            <p:nvPr userDrawn="1"/>
          </p:nvCxnSpPr>
          <p:spPr bwMode="hidden">
            <a:xfrm>
              <a:off x="1043608" y="1881188"/>
              <a:ext cx="0" cy="4212107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*GRIDLINE01*Straight Connector 43" hidden="1"/>
            <p:cNvCxnSpPr/>
            <p:nvPr userDrawn="1"/>
          </p:nvCxnSpPr>
          <p:spPr bwMode="hidden">
            <a:xfrm>
              <a:off x="719460" y="2924943"/>
              <a:ext cx="8101011" cy="0"/>
            </a:xfrm>
            <a:prstGeom prst="line">
              <a:avLst/>
            </a:prstGeom>
            <a:ln w="3175">
              <a:solidFill>
                <a:srgbClr val="CECC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2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0388672" y="374274"/>
            <a:ext cx="1466468" cy="36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hpFooter"/>
          <p:cNvSpPr txBox="1"/>
          <p:nvPr userDrawn="1"/>
        </p:nvSpPr>
        <p:spPr bwMode="gray">
          <a:xfrm>
            <a:off x="952065" y="6380646"/>
            <a:ext cx="3740144" cy="323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000" tIns="0" rIns="108878" bIns="0" rtlCol="0" anchor="ctr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1100" b="0" i="0" u="none" kern="1200" spc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b="0" i="0" u="none" kern="1200" spc="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pFooterSlideNumber"/>
          <p:cNvSpPr txBox="1"/>
          <p:nvPr userDrawn="1"/>
        </p:nvSpPr>
        <p:spPr bwMode="gray">
          <a:xfrm>
            <a:off x="9118325" y="6380646"/>
            <a:ext cx="2844800" cy="323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878" tIns="0" rIns="108878" bIns="0" rtlCol="0" anchor="ctr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fld id="{C9C195A8-645B-49B2-BA96-8AA31265BFEA}" type="slidenum">
              <a:rPr lang="en-US" sz="1100" b="0" i="0" u="none" kern="1200" spc="0" smtClean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 b="0" i="0" u="none" kern="1200" spc="0" dirty="0">
              <a:solidFill>
                <a:srgbClr val="8989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0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98" r:id="rId2"/>
    <p:sldLayoutId id="2147483699" r:id="rId3"/>
    <p:sldLayoutId id="2147483678" r:id="rId4"/>
    <p:sldLayoutId id="2147483679" r:id="rId5"/>
    <p:sldLayoutId id="2147483680" r:id="rId6"/>
    <p:sldLayoutId id="2147483681" r:id="rId7"/>
    <p:sldLayoutId id="2147483700" r:id="rId8"/>
    <p:sldLayoutId id="2147483683" r:id="rId9"/>
    <p:sldLayoutId id="2147483701" r:id="rId10"/>
    <p:sldLayoutId id="2147483685" r:id="rId11"/>
    <p:sldLayoutId id="2147483686" r:id="rId12"/>
    <p:sldLayoutId id="2147483687" r:id="rId13"/>
    <p:sldLayoutId id="2147483688" r:id="rId14"/>
    <p:sldLayoutId id="2147483690" r:id="rId15"/>
    <p:sldLayoutId id="2147483693" r:id="rId16"/>
    <p:sldLayoutId id="2147483695" r:id="rId17"/>
  </p:sldLayoutIdLst>
  <p:hf sldNum="0" hdr="0" ftr="0" dt="0"/>
  <p:txStyles>
    <p:titleStyle>
      <a:lvl1pPr marL="0" algn="l" defTabSz="1088776" rtl="0" eaLnBrk="1" latinLnBrk="0" hangingPunct="1">
        <a:spcBef>
          <a:spcPct val="0"/>
        </a:spcBef>
        <a:buNone/>
        <a:defRPr lang="de-DE" sz="2800" kern="1200" dirty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088776" rtl="0" eaLnBrk="1" latinLnBrk="0" hangingPunct="1">
        <a:spcBef>
          <a:spcPts val="0"/>
        </a:spcBef>
        <a:spcAft>
          <a:spcPts val="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0000" indent="-360000" algn="l" defTabSz="1088776" rtl="0" eaLnBrk="1" latinLnBrk="0" hangingPunct="1">
        <a:spcBef>
          <a:spcPts val="100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0000" indent="0" algn="l" defTabSz="1088776" rtl="0" eaLnBrk="1" latinLnBrk="0" hangingPunct="1">
        <a:spcBef>
          <a:spcPts val="1000"/>
        </a:spcBef>
        <a:spcAft>
          <a:spcPts val="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0" indent="-360000" algn="l" defTabSz="1088776" rtl="0" eaLnBrk="1" latinLnBrk="0" hangingPunct="1">
        <a:spcBef>
          <a:spcPts val="1000"/>
        </a:spcBef>
        <a:spcAft>
          <a:spcPts val="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20000" indent="0" algn="l" defTabSz="1088776" rtl="0" eaLnBrk="1" latinLnBrk="0" hangingPunct="1">
        <a:spcBef>
          <a:spcPts val="1000"/>
        </a:spcBef>
        <a:spcAft>
          <a:spcPts val="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20000" indent="0" algn="l" defTabSz="1088776" rtl="0" eaLnBrk="1" latinLnBrk="0" hangingPunct="1"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0" algn="l" defTabSz="1088776" rtl="0" eaLnBrk="1" latinLnBrk="0" hangingPunct="1"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720000" indent="0" algn="l" defTabSz="1088776" rtl="0" eaLnBrk="1" latinLnBrk="0" hangingPunct="1"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720000" indent="0" algn="l" defTabSz="1088776" rtl="0" eaLnBrk="1" latinLnBrk="0" hangingPunct="1"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8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77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316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552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940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6328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716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5104" algn="l" defTabSz="10887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hKaF2xgq3M" TargetMode="External"/><Relationship Id="rId3" Type="http://schemas.openxmlformats.org/officeDocument/2006/relationships/slideLayout" Target="../slideLayouts/slideLayout6.xml"/><Relationship Id="rId7" Type="http://schemas.openxmlformats.org/officeDocument/2006/relationships/hyperlink" Target="https://www.bbraun.no/content/dam/b-braun/no/website/produkter&amp;terapier/smertebehandling/canafusion/Bruksanvisning%20Canafusion.pdf" TargetMode="Externa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hyperlink" Target="https://www.bbraun.no/nb/produkter-og-terapier/smertebehandling/ambulatorisk-smertepumpe-og-sproytepumpe.html" TargetMode="External"/><Relationship Id="rId5" Type="http://schemas.openxmlformats.org/officeDocument/2006/relationships/hyperlink" Target="https://www.bbraun.no/content/dam/b-braun/no/website/produkter&amp;terapier/smertebehandling/canafusion/CA-500%20User%20Manual-norsk%20oversettelse.pdf" TargetMode="External"/><Relationship Id="rId4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2099556" y="5121188"/>
            <a:ext cx="9646958" cy="467892"/>
          </a:xfrm>
        </p:spPr>
        <p:txBody>
          <a:bodyPr/>
          <a:lstStyle/>
          <a:p>
            <a:r>
              <a:rPr lang="en-US" dirty="0" err="1"/>
              <a:t>Canafusion</a:t>
            </a:r>
            <a:r>
              <a:rPr lang="en-US" dirty="0"/>
              <a:t> </a:t>
            </a:r>
            <a:r>
              <a:rPr lang="en-US" dirty="0" err="1"/>
              <a:t>smertepumpe</a:t>
            </a:r>
            <a:endParaRPr lang="en-US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2099556" y="5517179"/>
            <a:ext cx="9646958" cy="323925"/>
          </a:xfrm>
        </p:spPr>
        <p:txBody>
          <a:bodyPr/>
          <a:lstStyle/>
          <a:p>
            <a:r>
              <a:rPr lang="en-US" dirty="0" err="1"/>
              <a:t>Opplæringsguide</a:t>
            </a:r>
            <a:endParaRPr lang="en-US" dirty="0"/>
          </a:p>
        </p:txBody>
      </p:sp>
      <p:sp>
        <p:nvSpPr>
          <p:cNvPr id="4" name="shpTitleInfo"/>
          <p:cNvSpPr>
            <a:spLocks noGrp="1"/>
          </p:cNvSpPr>
          <p:nvPr>
            <p:ph type="body" sz="quarter" idx="13"/>
          </p:nvPr>
        </p:nvSpPr>
        <p:spPr>
          <a:xfrm>
            <a:off x="2100201" y="6021082"/>
            <a:ext cx="9646313" cy="1367835"/>
          </a:xfrm>
        </p:spPr>
        <p:txBody>
          <a:bodyPr/>
          <a:lstStyle/>
          <a:p>
            <a:r>
              <a:rPr lang="en-US" dirty="0"/>
              <a:t>Lars Kristiansen, 24 August 2020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179676" y="1022726"/>
            <a:ext cx="6096224" cy="38464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9269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7000" y="1772816"/>
            <a:ext cx="10800522" cy="338376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Stopp infusjonen </a:t>
            </a:r>
            <a:r>
              <a:rPr lang="nb-NO" dirty="0">
                <a:solidFill>
                  <a:schemeClr val="tx2"/>
                </a:solidFill>
              </a:rPr>
              <a:t>ved å trykke </a:t>
            </a:r>
            <a:r>
              <a:rPr lang="nb-NO" sz="2000" cap="all" dirty="0">
                <a:solidFill>
                  <a:srgbClr val="711E82"/>
                </a:solidFill>
                <a:cs typeface="+mn-cs"/>
              </a:rPr>
              <a:t>RUN/STOP.</a:t>
            </a:r>
          </a:p>
          <a:p>
            <a:pPr marL="342900" indent="-342900">
              <a:buFont typeface="+mj-lt"/>
              <a:buAutoNum type="arabicPeriod"/>
            </a:pPr>
            <a:endParaRPr lang="nb-NO" sz="2000" cap="all" dirty="0">
              <a:solidFill>
                <a:srgbClr val="711E82"/>
              </a:solidFill>
              <a:cs typeface="+mn-cs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Juster hastigheten </a:t>
            </a:r>
            <a:r>
              <a:rPr lang="nb-NO" dirty="0">
                <a:solidFill>
                  <a:schemeClr val="tx2"/>
                </a:solidFill>
              </a:rPr>
              <a:t>med </a:t>
            </a:r>
            <a:r>
              <a:rPr lang="nb-NO" sz="2000" cap="all" dirty="0">
                <a:solidFill>
                  <a:srgbClr val="711E82"/>
                </a:solidFill>
              </a:rPr>
              <a:t>PIL </a:t>
            </a:r>
            <a:r>
              <a:rPr lang="nb-NO" sz="2000" cap="all" dirty="0" err="1">
                <a:solidFill>
                  <a:srgbClr val="711E82"/>
                </a:solidFill>
              </a:rPr>
              <a:t>oPP</a:t>
            </a:r>
            <a:r>
              <a:rPr lang="nb-NO" sz="2000" cap="all" dirty="0">
                <a:solidFill>
                  <a:srgbClr val="711E82"/>
                </a:solidFill>
              </a:rPr>
              <a:t>/Pil NED-tastene </a:t>
            </a:r>
          </a:p>
          <a:p>
            <a:pPr marL="342900" indent="-342900">
              <a:buFont typeface="+mj-lt"/>
              <a:buAutoNum type="arabicPeriod"/>
            </a:pPr>
            <a:endParaRPr lang="nb-NO" sz="2000" cap="all" dirty="0">
              <a:solidFill>
                <a:srgbClr val="711E8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rgbClr val="00B482"/>
                </a:solidFill>
              </a:rPr>
              <a:t>Start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  <a:cs typeface="+mn-cs"/>
              </a:rPr>
              <a:t>RUN/STOP. 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Endring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hastighet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4E4C2C0-61A8-4223-8824-3560B956D5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7000" y="5563805"/>
            <a:ext cx="10798538" cy="647550"/>
          </a:xfrm>
        </p:spPr>
        <p:txBody>
          <a:bodyPr/>
          <a:lstStyle/>
          <a:p>
            <a:r>
              <a:rPr lang="nb-NO" sz="1800" dirty="0"/>
              <a:t>Husk på aktivering av displayet fra strømsparermodus før du trykker </a:t>
            </a:r>
            <a:r>
              <a:rPr lang="nb-NO" sz="1800" cap="all" dirty="0">
                <a:solidFill>
                  <a:srgbClr val="711E82"/>
                </a:solidFill>
              </a:rPr>
              <a:t>RUN/STOP.</a:t>
            </a:r>
          </a:p>
          <a:p>
            <a:endParaRPr lang="nb-NO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144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Sprøytebytte</a:t>
            </a:r>
            <a:endParaRPr lang="en-US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781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8984" y="1844824"/>
            <a:ext cx="10800522" cy="3383765"/>
          </a:xfrm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b="1" dirty="0" err="1">
                <a:solidFill>
                  <a:srgbClr val="00B482"/>
                </a:solidFill>
              </a:rPr>
              <a:t>Stopp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>
                <a:solidFill>
                  <a:srgbClr val="00B482"/>
                </a:solidFill>
              </a:rPr>
              <a:t>(</a:t>
            </a:r>
            <a:r>
              <a:rPr lang="en-US" dirty="0" err="1">
                <a:solidFill>
                  <a:srgbClr val="00B482"/>
                </a:solidFill>
              </a:rPr>
              <a:t>hvis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ikke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sprøyten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er</a:t>
            </a:r>
            <a:r>
              <a:rPr lang="en-US" dirty="0">
                <a:solidFill>
                  <a:srgbClr val="00B482"/>
                </a:solidFill>
              </a:rPr>
              <a:t> tom)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</a:rPr>
              <a:t>RUN/STOP.</a:t>
            </a:r>
            <a:endParaRPr lang="en-US" dirty="0">
              <a:solidFill>
                <a:srgbClr val="00B482"/>
              </a:solidFill>
            </a:endParaRPr>
          </a:p>
          <a:p>
            <a:pPr marL="342900" indent="-342900">
              <a:buFontTx/>
              <a:buAutoNum type="arabicPeriod"/>
            </a:pPr>
            <a:endParaRPr lang="en-US" b="1" dirty="0">
              <a:solidFill>
                <a:srgbClr val="00B48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nb-NO" b="1" dirty="0">
                <a:solidFill>
                  <a:srgbClr val="00B482"/>
                </a:solidFill>
              </a:rPr>
              <a:t>Ta ut sprøyten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Trekk</a:t>
            </a:r>
            <a:r>
              <a:rPr lang="en-US" i="1" dirty="0"/>
              <a:t> </a:t>
            </a:r>
            <a:r>
              <a:rPr lang="en-US" i="1" dirty="0" err="1"/>
              <a:t>lokket</a:t>
            </a:r>
            <a:r>
              <a:rPr lang="en-US" i="1" dirty="0"/>
              <a:t> </a:t>
            </a:r>
            <a:r>
              <a:rPr lang="en-US" i="1" dirty="0" err="1"/>
              <a:t>noen</a:t>
            </a:r>
            <a:r>
              <a:rPr lang="en-US" i="1" dirty="0"/>
              <a:t> cm </a:t>
            </a:r>
            <a:r>
              <a:rPr lang="en-US" i="1" dirty="0" err="1"/>
              <a:t>bakover</a:t>
            </a:r>
            <a:r>
              <a:rPr lang="en-US" i="1" dirty="0"/>
              <a:t> </a:t>
            </a:r>
            <a:r>
              <a:rPr lang="en-US" i="1" dirty="0" err="1"/>
              <a:t>før</a:t>
            </a:r>
            <a:r>
              <a:rPr lang="en-US" i="1" dirty="0"/>
              <a:t> du </a:t>
            </a:r>
            <a:r>
              <a:rPr lang="en-US" i="1" dirty="0" err="1"/>
              <a:t>løfter</a:t>
            </a:r>
            <a:r>
              <a:rPr lang="en-US" i="1" dirty="0"/>
              <a:t> </a:t>
            </a:r>
            <a:r>
              <a:rPr lang="en-US" i="1" dirty="0" err="1"/>
              <a:t>det</a:t>
            </a:r>
            <a:r>
              <a:rPr lang="en-US" i="1" dirty="0"/>
              <a:t> opp.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Vri</a:t>
            </a:r>
            <a:r>
              <a:rPr lang="en-US" i="1" dirty="0"/>
              <a:t> </a:t>
            </a:r>
            <a:r>
              <a:rPr lang="en-US" i="1" dirty="0" err="1"/>
              <a:t>sprøyteholder</a:t>
            </a:r>
            <a:r>
              <a:rPr lang="en-US" i="1" dirty="0"/>
              <a:t> </a:t>
            </a:r>
            <a:r>
              <a:rPr lang="en-US" i="1" dirty="0" err="1"/>
              <a:t>til</a:t>
            </a:r>
            <a:r>
              <a:rPr lang="en-US" i="1" dirty="0"/>
              <a:t> </a:t>
            </a:r>
            <a:r>
              <a:rPr lang="en-US" i="1" dirty="0" err="1"/>
              <a:t>venstre</a:t>
            </a:r>
            <a:r>
              <a:rPr lang="en-US" i="1" dirty="0"/>
              <a:t> </a:t>
            </a:r>
            <a:r>
              <a:rPr lang="en-US" i="1" dirty="0" err="1"/>
              <a:t>eller</a:t>
            </a:r>
            <a:r>
              <a:rPr lang="en-US" i="1" dirty="0"/>
              <a:t> </a:t>
            </a:r>
            <a:r>
              <a:rPr lang="en-US" i="1" dirty="0" err="1"/>
              <a:t>åpne</a:t>
            </a:r>
            <a:r>
              <a:rPr lang="en-US" i="1" dirty="0"/>
              <a:t> </a:t>
            </a:r>
            <a:r>
              <a:rPr lang="en-US" i="1" dirty="0" err="1"/>
              <a:t>stroppen</a:t>
            </a:r>
            <a:r>
              <a:rPr lang="en-US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i="1" dirty="0"/>
              <a:t>Ta ut sprøyten.</a:t>
            </a:r>
            <a:endParaRPr lang="en-US" i="1" dirty="0"/>
          </a:p>
          <a:p>
            <a:endParaRPr lang="en-US" b="1" i="1" dirty="0">
              <a:solidFill>
                <a:srgbClr val="00B482"/>
              </a:solidFill>
            </a:endParaRPr>
          </a:p>
          <a:p>
            <a:r>
              <a:rPr lang="en-US" b="1" i="1" dirty="0">
                <a:solidFill>
                  <a:srgbClr val="00B482"/>
                </a:solidFill>
              </a:rPr>
              <a:t>3.  </a:t>
            </a:r>
            <a:r>
              <a:rPr lang="en-US" b="1" dirty="0">
                <a:solidFill>
                  <a:srgbClr val="00B482"/>
                </a:solidFill>
              </a:rPr>
              <a:t>Sett </a:t>
            </a:r>
            <a:r>
              <a:rPr lang="en-US" b="1" dirty="0" err="1">
                <a:solidFill>
                  <a:srgbClr val="00B482"/>
                </a:solidFill>
              </a:rPr>
              <a:t>i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ny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sprøyte</a:t>
            </a:r>
            <a:endParaRPr lang="en-US" b="1" dirty="0">
              <a:solidFill>
                <a:srgbClr val="00B4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Hold </a:t>
            </a:r>
            <a:r>
              <a:rPr lang="en-US" i="1" dirty="0" err="1"/>
              <a:t>inne</a:t>
            </a:r>
            <a:r>
              <a:rPr lang="en-US" i="1" dirty="0"/>
              <a:t> blank </a:t>
            </a:r>
            <a:r>
              <a:rPr lang="en-US" i="1" dirty="0" err="1"/>
              <a:t>knapp</a:t>
            </a:r>
            <a:r>
              <a:rPr lang="en-US" i="1" dirty="0"/>
              <a:t> </a:t>
            </a:r>
            <a:r>
              <a:rPr lang="en-US" i="1" dirty="0" err="1"/>
              <a:t>på</a:t>
            </a:r>
            <a:r>
              <a:rPr lang="en-US" i="1" dirty="0"/>
              <a:t> </a:t>
            </a:r>
            <a:r>
              <a:rPr lang="en-US" i="1" dirty="0" err="1"/>
              <a:t>baksiden</a:t>
            </a:r>
            <a:r>
              <a:rPr lang="en-US" i="1" dirty="0"/>
              <a:t> </a:t>
            </a:r>
            <a:r>
              <a:rPr lang="en-US" i="1" dirty="0" err="1"/>
              <a:t>av</a:t>
            </a:r>
            <a:r>
              <a:rPr lang="en-US" i="1" dirty="0"/>
              <a:t> </a:t>
            </a:r>
            <a:r>
              <a:rPr lang="en-US" i="1" dirty="0" err="1"/>
              <a:t>stempelholder</a:t>
            </a:r>
            <a:r>
              <a:rPr lang="en-US" i="1" dirty="0"/>
              <a:t> </a:t>
            </a:r>
            <a:r>
              <a:rPr lang="en-US" i="1" dirty="0" err="1"/>
              <a:t>og</a:t>
            </a:r>
            <a:r>
              <a:rPr lang="en-US" i="1" dirty="0"/>
              <a:t> </a:t>
            </a:r>
            <a:r>
              <a:rPr lang="en-US" i="1" dirty="0" err="1"/>
              <a:t>trekk</a:t>
            </a:r>
            <a:r>
              <a:rPr lang="en-US" i="1" dirty="0"/>
              <a:t> </a:t>
            </a:r>
            <a:r>
              <a:rPr lang="en-US" i="1" dirty="0" err="1"/>
              <a:t>bakover</a:t>
            </a:r>
            <a:r>
              <a:rPr lang="en-US" i="1" dirty="0"/>
              <a:t> for </a:t>
            </a:r>
            <a:r>
              <a:rPr lang="en-US" i="1" dirty="0" err="1"/>
              <a:t>justering</a:t>
            </a:r>
            <a:r>
              <a:rPr lang="en-US" i="1" dirty="0"/>
              <a:t> </a:t>
            </a:r>
            <a:r>
              <a:rPr lang="en-US" i="1" dirty="0" err="1"/>
              <a:t>til</a:t>
            </a:r>
            <a:r>
              <a:rPr lang="en-US" i="1" dirty="0"/>
              <a:t> </a:t>
            </a:r>
            <a:r>
              <a:rPr lang="en-US" i="1" dirty="0" err="1"/>
              <a:t>sprøytestempel</a:t>
            </a:r>
            <a:r>
              <a:rPr lang="en-US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Sett inn </a:t>
            </a:r>
            <a:r>
              <a:rPr lang="en-US" i="1" dirty="0" err="1"/>
              <a:t>sprøyten</a:t>
            </a:r>
            <a:r>
              <a:rPr lang="en-US" i="1" dirty="0"/>
              <a:t> </a:t>
            </a:r>
            <a:r>
              <a:rPr lang="en-US" i="1" dirty="0" err="1"/>
              <a:t>og</a:t>
            </a:r>
            <a:r>
              <a:rPr lang="en-US" i="1" dirty="0"/>
              <a:t> fest </a:t>
            </a:r>
            <a:r>
              <a:rPr lang="en-US" i="1" dirty="0" err="1"/>
              <a:t>stroppen</a:t>
            </a:r>
            <a:r>
              <a:rPr lang="en-US" i="1" dirty="0"/>
              <a:t> </a:t>
            </a:r>
            <a:r>
              <a:rPr lang="en-US" i="1" dirty="0" err="1"/>
              <a:t>eller</a:t>
            </a:r>
            <a:r>
              <a:rPr lang="en-US" i="1" dirty="0"/>
              <a:t> </a:t>
            </a:r>
            <a:r>
              <a:rPr lang="en-US" i="1" dirty="0" err="1"/>
              <a:t>sprøyteholderen</a:t>
            </a:r>
            <a:r>
              <a:rPr lang="en-US" i="1" dirty="0"/>
              <a:t> over </a:t>
            </a:r>
            <a:r>
              <a:rPr lang="en-US" i="1" dirty="0" err="1"/>
              <a:t>sprøyten</a:t>
            </a:r>
            <a:r>
              <a:rPr lang="en-US" i="1" dirty="0"/>
              <a:t>, </a:t>
            </a:r>
            <a:r>
              <a:rPr lang="en-US" i="1" dirty="0" err="1"/>
              <a:t>og</a:t>
            </a:r>
            <a:r>
              <a:rPr lang="en-US" i="1" dirty="0"/>
              <a:t> s</a:t>
            </a:r>
            <a:r>
              <a:rPr lang="nb-NO" i="1" dirty="0"/>
              <a:t>ett på lokket.</a:t>
            </a:r>
            <a:endParaRPr lang="en-US" i="1" dirty="0"/>
          </a:p>
          <a:p>
            <a:endParaRPr lang="en-US" b="1" dirty="0">
              <a:solidFill>
                <a:srgbClr val="00B482"/>
              </a:solidFill>
            </a:endParaRPr>
          </a:p>
          <a:p>
            <a:r>
              <a:rPr lang="en-US" b="1" dirty="0">
                <a:solidFill>
                  <a:srgbClr val="00B482"/>
                </a:solidFill>
              </a:rPr>
              <a:t>4.  Start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  <a:cs typeface="+mn-cs"/>
              </a:rPr>
              <a:t>RUN/STOP. 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58984" y="512676"/>
            <a:ext cx="10798538" cy="863800"/>
          </a:xfrm>
        </p:spPr>
        <p:txBody>
          <a:bodyPr/>
          <a:lstStyle/>
          <a:p>
            <a:r>
              <a:rPr lang="nb-NO" dirty="0"/>
              <a:t>Sprøytebytte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779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Avslutte</a:t>
            </a:r>
            <a:r>
              <a:rPr lang="en-US" dirty="0"/>
              <a:t> </a:t>
            </a:r>
            <a:r>
              <a:rPr lang="en-US" dirty="0" err="1"/>
              <a:t>infusjon</a:t>
            </a:r>
            <a:endParaRPr lang="en-US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4572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5016" y="2024844"/>
            <a:ext cx="10800522" cy="338376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b="1" dirty="0" err="1">
                <a:solidFill>
                  <a:srgbClr val="00B482"/>
                </a:solidFill>
              </a:rPr>
              <a:t>Stopp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>
                <a:solidFill>
                  <a:srgbClr val="00B482"/>
                </a:solidFill>
              </a:rPr>
              <a:t>(</a:t>
            </a:r>
            <a:r>
              <a:rPr lang="en-US" dirty="0" err="1">
                <a:solidFill>
                  <a:srgbClr val="00B482"/>
                </a:solidFill>
              </a:rPr>
              <a:t>hvis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ikke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sprøyten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er</a:t>
            </a:r>
            <a:r>
              <a:rPr lang="en-US" dirty="0">
                <a:solidFill>
                  <a:srgbClr val="00B482"/>
                </a:solidFill>
              </a:rPr>
              <a:t> tom)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</a:rPr>
              <a:t>RUN/STOP.</a:t>
            </a:r>
            <a:endParaRPr lang="en-US" dirty="0">
              <a:solidFill>
                <a:srgbClr val="00B482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00B482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00B482"/>
                </a:solidFill>
              </a:rPr>
              <a:t>Ta </a:t>
            </a:r>
            <a:r>
              <a:rPr lang="en-US" b="1" dirty="0" err="1">
                <a:solidFill>
                  <a:srgbClr val="00B482"/>
                </a:solidFill>
              </a:rPr>
              <a:t>ut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sprøyten</a:t>
            </a:r>
            <a:endParaRPr lang="en-US" b="1" dirty="0">
              <a:solidFill>
                <a:srgbClr val="00B482"/>
              </a:solidFill>
            </a:endParaRPr>
          </a:p>
          <a:p>
            <a:pPr marL="645750" lvl="1" indent="-285750"/>
            <a:r>
              <a:rPr lang="en-US" i="1" dirty="0" err="1"/>
              <a:t>Trekk</a:t>
            </a:r>
            <a:r>
              <a:rPr lang="en-US" i="1" dirty="0"/>
              <a:t> </a:t>
            </a:r>
            <a:r>
              <a:rPr lang="en-US" i="1" dirty="0" err="1"/>
              <a:t>lokket</a:t>
            </a:r>
            <a:r>
              <a:rPr lang="en-US" i="1" dirty="0"/>
              <a:t> </a:t>
            </a:r>
            <a:r>
              <a:rPr lang="en-US" i="1" dirty="0" err="1"/>
              <a:t>noen</a:t>
            </a:r>
            <a:r>
              <a:rPr lang="en-US" i="1" dirty="0"/>
              <a:t> cm </a:t>
            </a:r>
            <a:r>
              <a:rPr lang="en-US" i="1" dirty="0" err="1"/>
              <a:t>bakover</a:t>
            </a:r>
            <a:r>
              <a:rPr lang="en-US" i="1" dirty="0"/>
              <a:t> </a:t>
            </a:r>
            <a:r>
              <a:rPr lang="en-US" i="1" dirty="0" err="1"/>
              <a:t>før</a:t>
            </a:r>
            <a:r>
              <a:rPr lang="en-US" i="1" dirty="0"/>
              <a:t> du </a:t>
            </a:r>
            <a:r>
              <a:rPr lang="en-US" i="1" dirty="0" err="1"/>
              <a:t>løfter</a:t>
            </a:r>
            <a:r>
              <a:rPr lang="en-US" i="1" dirty="0"/>
              <a:t> </a:t>
            </a:r>
            <a:r>
              <a:rPr lang="en-US" i="1" dirty="0" err="1"/>
              <a:t>det</a:t>
            </a:r>
            <a:r>
              <a:rPr lang="en-US" i="1" dirty="0"/>
              <a:t> opp.</a:t>
            </a:r>
          </a:p>
          <a:p>
            <a:pPr marL="645750" lvl="1" indent="-285750"/>
            <a:r>
              <a:rPr lang="en-US" i="1" dirty="0" err="1"/>
              <a:t>Vri</a:t>
            </a:r>
            <a:r>
              <a:rPr lang="en-US" i="1" dirty="0"/>
              <a:t> </a:t>
            </a:r>
            <a:r>
              <a:rPr lang="en-US" i="1" dirty="0" err="1"/>
              <a:t>sprøyteholder</a:t>
            </a:r>
            <a:r>
              <a:rPr lang="en-US" i="1" dirty="0"/>
              <a:t> </a:t>
            </a:r>
            <a:r>
              <a:rPr lang="en-US" i="1" dirty="0" err="1"/>
              <a:t>til</a:t>
            </a:r>
            <a:r>
              <a:rPr lang="en-US" i="1" dirty="0"/>
              <a:t> </a:t>
            </a:r>
            <a:r>
              <a:rPr lang="en-US" i="1" dirty="0" err="1"/>
              <a:t>venstre</a:t>
            </a:r>
            <a:r>
              <a:rPr lang="en-US" i="1" dirty="0"/>
              <a:t> </a:t>
            </a:r>
            <a:r>
              <a:rPr lang="en-US" i="1" dirty="0" err="1"/>
              <a:t>eller</a:t>
            </a:r>
            <a:r>
              <a:rPr lang="en-US" i="1" dirty="0"/>
              <a:t> </a:t>
            </a:r>
            <a:r>
              <a:rPr lang="en-US" i="1" dirty="0" err="1"/>
              <a:t>åpne</a:t>
            </a:r>
            <a:r>
              <a:rPr lang="en-US" i="1" dirty="0"/>
              <a:t> </a:t>
            </a:r>
            <a:r>
              <a:rPr lang="en-US" i="1" dirty="0" err="1"/>
              <a:t>stroppen</a:t>
            </a:r>
            <a:r>
              <a:rPr lang="en-US" i="1" dirty="0"/>
              <a:t>.</a:t>
            </a:r>
          </a:p>
          <a:p>
            <a:pPr marL="645750" lvl="1" indent="-285750"/>
            <a:r>
              <a:rPr lang="en-US" i="1" dirty="0"/>
              <a:t>Ta </a:t>
            </a:r>
            <a:r>
              <a:rPr lang="en-US" i="1" dirty="0" err="1"/>
              <a:t>ut</a:t>
            </a:r>
            <a:r>
              <a:rPr lang="en-US" i="1" dirty="0"/>
              <a:t> </a:t>
            </a:r>
            <a:r>
              <a:rPr lang="en-US" i="1" dirty="0" err="1"/>
              <a:t>sprøyten</a:t>
            </a:r>
            <a:r>
              <a:rPr lang="en-US" i="1" dirty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b="1" dirty="0">
              <a:solidFill>
                <a:srgbClr val="00B48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b="1" dirty="0" err="1">
                <a:solidFill>
                  <a:srgbClr val="00B482"/>
                </a:solidFill>
              </a:rPr>
              <a:t>Slå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av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</a:rPr>
              <a:t>ON/OFF-</a:t>
            </a:r>
            <a:r>
              <a:rPr lang="en-US" sz="2000" cap="all" dirty="0" err="1">
                <a:solidFill>
                  <a:srgbClr val="711E82"/>
                </a:solidFill>
              </a:rPr>
              <a:t>tasten</a:t>
            </a:r>
            <a:r>
              <a:rPr lang="en-US" dirty="0">
                <a:solidFill>
                  <a:srgbClr val="00B482"/>
                </a:solidFill>
              </a:rPr>
              <a:t>.</a:t>
            </a:r>
          </a:p>
          <a:p>
            <a:endParaRPr lang="en-US" b="1" dirty="0">
              <a:solidFill>
                <a:srgbClr val="00B482"/>
              </a:solidFill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rgbClr val="00B482"/>
              </a:solidFill>
            </a:endParaRPr>
          </a:p>
          <a:p>
            <a:endParaRPr lang="en-US" b="1" i="1" dirty="0">
              <a:solidFill>
                <a:srgbClr val="00B482"/>
              </a:solidFill>
            </a:endParaRPr>
          </a:p>
          <a:p>
            <a:endParaRPr lang="en-US" i="1" dirty="0">
              <a:solidFill>
                <a:srgbClr val="00B482"/>
              </a:solidFill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Avslutte</a:t>
            </a:r>
            <a:r>
              <a:rPr lang="en-US" dirty="0"/>
              <a:t> </a:t>
            </a:r>
            <a:r>
              <a:rPr lang="en-US" dirty="0" err="1"/>
              <a:t>infusjon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653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Bolus</a:t>
            </a:r>
            <a:br>
              <a:rPr lang="en-US" dirty="0"/>
            </a:br>
            <a:endParaRPr lang="en-US" sz="2000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295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4115780" y="1803143"/>
            <a:ext cx="7560840" cy="3383765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rgbClr val="00B482"/>
                </a:solidFill>
              </a:rPr>
              <a:t>Plugg inn kontakten </a:t>
            </a:r>
            <a:r>
              <a:rPr lang="nb-NO" dirty="0">
                <a:solidFill>
                  <a:srgbClr val="00B482"/>
                </a:solidFill>
              </a:rPr>
              <a:t>for den eksterne PCA-knappen i høyre side av pumpen.</a:t>
            </a:r>
          </a:p>
          <a:p>
            <a:pPr marL="342900" indent="-342900">
              <a:buFont typeface="+mj-lt"/>
              <a:buAutoNum type="arabicPeriod"/>
            </a:pPr>
            <a:endParaRPr lang="nb-NO" dirty="0">
              <a:solidFill>
                <a:srgbClr val="00B48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rgbClr val="00B482"/>
                </a:solidFill>
              </a:rPr>
              <a:t>Trykk én gang på PCA-knappen </a:t>
            </a:r>
            <a:r>
              <a:rPr lang="nb-NO" dirty="0">
                <a:solidFill>
                  <a:srgbClr val="00B482"/>
                </a:solidFill>
              </a:rPr>
              <a:t>for å gi en forhåndsdefinert </a:t>
            </a:r>
            <a:r>
              <a:rPr lang="nb-NO" dirty="0" err="1">
                <a:solidFill>
                  <a:srgbClr val="00B482"/>
                </a:solidFill>
              </a:rPr>
              <a:t>bolusmengde</a:t>
            </a:r>
            <a:r>
              <a:rPr lang="nb-NO" dirty="0">
                <a:solidFill>
                  <a:srgbClr val="00B482"/>
                </a:solidFill>
              </a:rPr>
              <a:t> (1 ml standard).</a:t>
            </a:r>
          </a:p>
          <a:p>
            <a:endParaRPr lang="nb-NO" dirty="0">
              <a:solidFill>
                <a:srgbClr val="00B48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Pumpen går automatisk over til vanlig infusjon når bolusen er </a:t>
            </a:r>
            <a:r>
              <a:rPr lang="nb-NO" dirty="0" err="1"/>
              <a:t>infundert</a:t>
            </a:r>
            <a:r>
              <a:rPr lang="nb-NO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automatisk en </a:t>
            </a:r>
            <a:r>
              <a:rPr lang="nb-NO" dirty="0" err="1"/>
              <a:t>sperretid</a:t>
            </a:r>
            <a:r>
              <a:rPr lang="nb-NO" dirty="0"/>
              <a:t> på 1 min mellom tillatte bolusdoser aktivert av PCA-knappen (hvis ikke konfigurert).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Bolus kan avbrytes ved å trykke på </a:t>
            </a:r>
            <a:r>
              <a:rPr lang="nb-NO" sz="2000" cap="all" dirty="0">
                <a:solidFill>
                  <a:srgbClr val="711E82"/>
                </a:solidFill>
              </a:rPr>
              <a:t>RUN/STOP</a:t>
            </a:r>
            <a:r>
              <a:rPr lang="nb-NO" dirty="0">
                <a:solidFill>
                  <a:srgbClr val="00B482"/>
                </a:solidFill>
              </a:rPr>
              <a:t> </a:t>
            </a:r>
            <a:r>
              <a:rPr lang="nb-NO" dirty="0"/>
              <a:t>på pumpen. </a:t>
            </a:r>
            <a:br>
              <a:rPr lang="nb-NO" dirty="0"/>
            </a:br>
            <a:r>
              <a:rPr lang="nb-NO" dirty="0"/>
              <a:t>Vanlig infusjon vil automatisk fortsette etter avbrutt bolus.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057000" y="5589240"/>
            <a:ext cx="10798538" cy="647550"/>
          </a:xfrm>
        </p:spPr>
        <p:txBody>
          <a:bodyPr/>
          <a:lstStyle/>
          <a:p>
            <a:r>
              <a:rPr lang="nb-NO" dirty="0"/>
              <a:t>Se kapittel «Programmering av bolus» for justering av bolusdose og </a:t>
            </a:r>
            <a:r>
              <a:rPr lang="nb-NO" dirty="0" err="1"/>
              <a:t>sperretid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Husk på aktivering av display før du gir bolus.</a:t>
            </a:r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57000" y="939343"/>
            <a:ext cx="10798538" cy="863800"/>
          </a:xfrm>
        </p:spPr>
        <p:txBody>
          <a:bodyPr/>
          <a:lstStyle/>
          <a:p>
            <a:r>
              <a:rPr lang="nb-NO" dirty="0"/>
              <a:t>Bolus</a:t>
            </a:r>
            <a:br>
              <a:rPr lang="nb-NO" dirty="0"/>
            </a:br>
            <a:endParaRPr lang="en-US" sz="2000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  <p:pic>
        <p:nvPicPr>
          <p:cNvPr id="7" name="Picture 6" descr="5805Grey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659" y="1803760"/>
            <a:ext cx="2647254" cy="27003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Alarmer</a:t>
            </a:r>
            <a:br>
              <a:rPr lang="en-US" dirty="0"/>
            </a:br>
            <a:endParaRPr lang="en-US" sz="2000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3847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Braun </a:t>
            </a:r>
            <a:r>
              <a:rPr lang="en-US" dirty="0" err="1"/>
              <a:t>Melsungen</a:t>
            </a:r>
            <a:r>
              <a:rPr lang="en-US" dirty="0"/>
              <a:t> AG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20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1029178"/>
              </p:ext>
            </p:extLst>
          </p:nvPr>
        </p:nvGraphicFramePr>
        <p:xfrm>
          <a:off x="3611724" y="1531356"/>
          <a:ext cx="7464152" cy="4623379"/>
        </p:xfrm>
        <a:graphic>
          <a:graphicData uri="http://schemas.openxmlformats.org/drawingml/2006/table">
            <a:tbl>
              <a:tblPr/>
              <a:tblGrid>
                <a:gridCol w="514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Feilbeskrivelse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4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Gul</a:t>
                      </a: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4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Rød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80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Sprøyte ikke satt inn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26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Startpåminnelse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552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Sprøyte nesten tom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711E82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0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Okklusjonstrykk for høyt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26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Infusjon ferdig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552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Sprøyte frakoblet (sprøytevingen ute av sporet)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Mekanisk feil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Lavt batteri, påminnelse (30 min gjenstår)</a:t>
                      </a: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Lavt batteri, alarm (3 min gjenstår)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nb-NO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9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1057000" y="476672"/>
            <a:ext cx="10798538" cy="863800"/>
          </a:xfrm>
        </p:spPr>
        <p:txBody>
          <a:bodyPr/>
          <a:lstStyle/>
          <a:p>
            <a:r>
              <a:rPr lang="nb-NO" dirty="0"/>
              <a:t>Alarmer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218" y="2888940"/>
            <a:ext cx="1853692" cy="19082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3688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Programmering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bolus</a:t>
            </a:r>
            <a:br>
              <a:rPr lang="en-US" dirty="0"/>
            </a:br>
            <a:endParaRPr lang="en-US" sz="2000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39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456" y="3696834"/>
            <a:ext cx="9646958" cy="46789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0456" y="4164726"/>
            <a:ext cx="9646958" cy="2160240"/>
          </a:xfrm>
        </p:spPr>
        <p:txBody>
          <a:bodyPr vert="horz" lIns="0" tIns="0" rIns="0" bIns="0" numCol="2" spcCol="428652" rtlCol="0" anchor="t" anchorCtr="0">
            <a:noAutofit/>
          </a:bodyPr>
          <a:lstStyle/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en-US" sz="1400" cap="none" dirty="0" err="1">
                <a:solidFill>
                  <a:schemeClr val="tx1"/>
                </a:solidFill>
                <a:cs typeface="Arial" pitchFamily="34" charset="0"/>
              </a:rPr>
              <a:t>Oversikt</a:t>
            </a:r>
            <a:endParaRPr lang="en-US" sz="1400" cap="none" dirty="0">
              <a:solidFill>
                <a:schemeClr val="tx1"/>
              </a:solidFill>
              <a:cs typeface="Arial" pitchFamily="34" charset="0"/>
            </a:endParaRP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Start av infusjon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Strømsparemodus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Endring av hastighet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Sprøytebytte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Avslutte infusjon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Bolus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endParaRPr lang="nb-NO" sz="1400" cap="none" dirty="0">
              <a:solidFill>
                <a:schemeClr val="tx1"/>
              </a:solidFill>
              <a:cs typeface="Arial" pitchFamily="34" charset="0"/>
            </a:endParaRP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Alarmer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Programmering av bolus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Tekniske spesifikasjoner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Kompatible sprøyter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Kodelås på bæreveske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r>
              <a:rPr lang="nb-NO" sz="1400" cap="none" dirty="0">
                <a:solidFill>
                  <a:schemeClr val="tx1"/>
                </a:solidFill>
                <a:cs typeface="Arial" pitchFamily="34" charset="0"/>
              </a:rPr>
              <a:t>Informasjon</a:t>
            </a:r>
          </a:p>
          <a:p>
            <a:pPr marL="342000" indent="-342000">
              <a:spcAft>
                <a:spcPts val="650"/>
              </a:spcAft>
              <a:buFont typeface="+mj-lt"/>
              <a:buAutoNum type="arabicPeriod"/>
            </a:pPr>
            <a:endParaRPr lang="en-US" sz="1400" cap="none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8272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7000" y="1898589"/>
            <a:ext cx="10800522" cy="3383765"/>
          </a:xfrm>
        </p:spPr>
        <p:txBody>
          <a:bodyPr/>
          <a:lstStyle/>
          <a:p>
            <a:r>
              <a:rPr lang="nb-NO" dirty="0">
                <a:solidFill>
                  <a:schemeClr val="tx2"/>
                </a:solidFill>
              </a:rPr>
              <a:t>I denne menyen konfigureres </a:t>
            </a:r>
            <a:r>
              <a:rPr lang="nb-NO" dirty="0" err="1">
                <a:solidFill>
                  <a:schemeClr val="tx2"/>
                </a:solidFill>
              </a:rPr>
              <a:t>bolusmengde</a:t>
            </a:r>
            <a:r>
              <a:rPr lang="nb-NO" dirty="0">
                <a:solidFill>
                  <a:schemeClr val="tx2"/>
                </a:solidFill>
              </a:rPr>
              <a:t> og </a:t>
            </a:r>
            <a:r>
              <a:rPr lang="nb-NO" dirty="0" err="1">
                <a:solidFill>
                  <a:schemeClr val="tx2"/>
                </a:solidFill>
              </a:rPr>
              <a:t>sperretid</a:t>
            </a:r>
            <a:r>
              <a:rPr lang="nb-NO" dirty="0">
                <a:solidFill>
                  <a:schemeClr val="tx2"/>
                </a:solidFill>
              </a:rPr>
              <a:t> for bolus gitt med PCA-knappen.</a:t>
            </a:r>
          </a:p>
          <a:p>
            <a:endParaRPr lang="nb-NO" dirty="0">
              <a:solidFill>
                <a:schemeClr val="tx2"/>
              </a:solidFill>
            </a:endParaRPr>
          </a:p>
          <a:p>
            <a:r>
              <a:rPr lang="nb-NO" dirty="0"/>
              <a:t>(Pumpen </a:t>
            </a:r>
            <a:r>
              <a:rPr lang="nb-NO" i="1" u="sng" dirty="0"/>
              <a:t>må</a:t>
            </a:r>
            <a:r>
              <a:rPr lang="nb-NO" dirty="0"/>
              <a:t> </a:t>
            </a:r>
            <a:r>
              <a:rPr lang="nb-NO" dirty="0" err="1"/>
              <a:t>infundere</a:t>
            </a:r>
            <a:r>
              <a:rPr lang="nb-NO" dirty="0"/>
              <a:t> før konfigureringen starter)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Hold</a:t>
            </a:r>
            <a:r>
              <a:rPr lang="nb-NO" dirty="0">
                <a:solidFill>
                  <a:schemeClr val="tx2"/>
                </a:solidFill>
              </a:rPr>
              <a:t> inne </a:t>
            </a:r>
            <a:r>
              <a:rPr lang="nb-NO" sz="2000" cap="all" dirty="0">
                <a:solidFill>
                  <a:srgbClr val="711E82"/>
                </a:solidFill>
              </a:rPr>
              <a:t>BOLUS/ENTER</a:t>
            </a:r>
            <a:r>
              <a:rPr lang="nb-NO" b="1" dirty="0">
                <a:solidFill>
                  <a:schemeClr val="tx2"/>
                </a:solidFill>
              </a:rPr>
              <a:t> </a:t>
            </a:r>
            <a:r>
              <a:rPr lang="nb-NO" dirty="0">
                <a:solidFill>
                  <a:schemeClr val="tx2"/>
                </a:solidFill>
              </a:rPr>
              <a:t>i 2 sekunder.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err="1">
                <a:solidFill>
                  <a:schemeClr val="tx2"/>
                </a:solidFill>
              </a:rPr>
              <a:t>Angi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passord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bekreft</a:t>
            </a:r>
            <a:r>
              <a:rPr lang="en-US" dirty="0">
                <a:solidFill>
                  <a:schemeClr val="tx2"/>
                </a:solidFill>
              </a:rPr>
              <a:t> med </a:t>
            </a:r>
            <a:r>
              <a:rPr lang="en-US" sz="2000" cap="all" dirty="0">
                <a:solidFill>
                  <a:srgbClr val="711E82"/>
                </a:solidFill>
              </a:rPr>
              <a:t>RUN/STOP.  </a:t>
            </a:r>
            <a:r>
              <a:rPr lang="en-US" b="1" dirty="0">
                <a:solidFill>
                  <a:schemeClr val="tx2"/>
                </a:solidFill>
              </a:rPr>
              <a:t>TIPS: </a:t>
            </a:r>
            <a:r>
              <a:rPr lang="en-US" dirty="0">
                <a:solidFill>
                  <a:schemeClr val="tx2"/>
                </a:solidFill>
              </a:rPr>
              <a:t>Hold </a:t>
            </a:r>
            <a:r>
              <a:rPr lang="en-US" dirty="0" err="1">
                <a:solidFill>
                  <a:schemeClr val="tx2"/>
                </a:solidFill>
              </a:rPr>
              <a:t>inne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</a:rPr>
              <a:t>PIL </a:t>
            </a:r>
            <a:r>
              <a:rPr lang="en-US" sz="2000" cap="all" dirty="0" err="1">
                <a:solidFill>
                  <a:srgbClr val="711E82"/>
                </a:solidFill>
              </a:rPr>
              <a:t>ned-tasten</a:t>
            </a:r>
            <a:r>
              <a:rPr lang="en-US" sz="2000" cap="all" dirty="0">
                <a:solidFill>
                  <a:srgbClr val="711E82"/>
                </a:solidFill>
              </a:rPr>
              <a:t>.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 err="1"/>
              <a:t>Koden</a:t>
            </a:r>
            <a:r>
              <a:rPr lang="en-US" dirty="0"/>
              <a:t> </a:t>
            </a:r>
            <a:r>
              <a:rPr lang="en-US" dirty="0" err="1"/>
              <a:t>finnes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baksiden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pumpen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Velg</a:t>
            </a:r>
            <a:r>
              <a:rPr lang="nb-NO" dirty="0">
                <a:solidFill>
                  <a:schemeClr val="tx2"/>
                </a:solidFill>
              </a:rPr>
              <a:t> «1. DOSERING». Bekreft med </a:t>
            </a:r>
            <a:r>
              <a:rPr lang="nb-NO" sz="2000" cap="all" dirty="0">
                <a:solidFill>
                  <a:srgbClr val="711E82"/>
                </a:solidFill>
              </a:rPr>
              <a:t>RUN/STOP.</a:t>
            </a: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Angi ønsket </a:t>
            </a:r>
            <a:r>
              <a:rPr lang="nb-NO" b="1" dirty="0" err="1">
                <a:solidFill>
                  <a:schemeClr val="tx2"/>
                </a:solidFill>
              </a:rPr>
              <a:t>sperretid</a:t>
            </a:r>
            <a:r>
              <a:rPr lang="nb-NO" b="1" dirty="0">
                <a:solidFill>
                  <a:schemeClr val="tx2"/>
                </a:solidFill>
              </a:rPr>
              <a:t> («DOSETID») </a:t>
            </a:r>
            <a:r>
              <a:rPr lang="nb-NO" dirty="0">
                <a:solidFill>
                  <a:schemeClr val="tx2"/>
                </a:solidFill>
              </a:rPr>
              <a:t>med </a:t>
            </a:r>
            <a:r>
              <a:rPr lang="nb-NO" sz="2000" cap="all" dirty="0">
                <a:solidFill>
                  <a:srgbClr val="711E82"/>
                </a:solidFill>
              </a:rPr>
              <a:t>PIL </a:t>
            </a:r>
            <a:r>
              <a:rPr lang="nb-NO" sz="2000" cap="all" dirty="0" err="1">
                <a:solidFill>
                  <a:srgbClr val="711E82"/>
                </a:solidFill>
              </a:rPr>
              <a:t>oPP</a:t>
            </a:r>
            <a:r>
              <a:rPr lang="nb-NO" sz="2000" cap="all" dirty="0">
                <a:solidFill>
                  <a:srgbClr val="711E82"/>
                </a:solidFill>
              </a:rPr>
              <a:t>/Pil NED-tastene.</a:t>
            </a:r>
            <a:br>
              <a:rPr lang="nb-NO" sz="2000" cap="all" dirty="0">
                <a:solidFill>
                  <a:srgbClr val="711E82"/>
                </a:solidFill>
              </a:rPr>
            </a:br>
            <a:r>
              <a:rPr lang="nb-NO" dirty="0">
                <a:solidFill>
                  <a:schemeClr val="tx2"/>
                </a:solidFill>
              </a:rPr>
              <a:t>Bekreft med </a:t>
            </a:r>
            <a:r>
              <a:rPr lang="nb-NO" sz="2000" cap="all" dirty="0">
                <a:solidFill>
                  <a:srgbClr val="711E82"/>
                </a:solidFill>
              </a:rPr>
              <a:t>BOLUS/ENTER.</a:t>
            </a:r>
          </a:p>
          <a:p>
            <a:pPr marL="342900" indent="-342900">
              <a:buFont typeface="+mj-lt"/>
              <a:buAutoNum type="arabicPeriod"/>
            </a:pPr>
            <a:r>
              <a:rPr lang="nb-NO" b="1" dirty="0">
                <a:solidFill>
                  <a:schemeClr val="tx2"/>
                </a:solidFill>
              </a:rPr>
              <a:t>Angi ønsket bolusdose («VOL.») </a:t>
            </a:r>
            <a:r>
              <a:rPr lang="nb-NO" dirty="0">
                <a:solidFill>
                  <a:schemeClr val="tx2"/>
                </a:solidFill>
              </a:rPr>
              <a:t>for hvert med </a:t>
            </a:r>
            <a:r>
              <a:rPr lang="nb-NO" sz="2000" cap="all" dirty="0">
                <a:solidFill>
                  <a:srgbClr val="711E82"/>
                </a:solidFill>
              </a:rPr>
              <a:t>PIL </a:t>
            </a:r>
            <a:r>
              <a:rPr lang="nb-NO" sz="2000" cap="all" dirty="0" err="1">
                <a:solidFill>
                  <a:srgbClr val="711E82"/>
                </a:solidFill>
              </a:rPr>
              <a:t>oPP</a:t>
            </a:r>
            <a:r>
              <a:rPr lang="nb-NO" sz="2000" cap="all" dirty="0">
                <a:solidFill>
                  <a:srgbClr val="711E82"/>
                </a:solidFill>
              </a:rPr>
              <a:t>/Pil NED.</a:t>
            </a:r>
            <a:r>
              <a:rPr lang="nb-NO" dirty="0">
                <a:solidFill>
                  <a:schemeClr val="tx2"/>
                </a:solidFill>
              </a:rPr>
              <a:t> Bekreft med </a:t>
            </a:r>
            <a:r>
              <a:rPr lang="nb-NO" sz="2000" cap="all" dirty="0">
                <a:solidFill>
                  <a:srgbClr val="711E82"/>
                </a:solidFill>
              </a:rPr>
              <a:t>BOLUS/ENTER.</a:t>
            </a:r>
          </a:p>
          <a:p>
            <a:endParaRPr lang="nb-NO" dirty="0">
              <a:solidFill>
                <a:schemeClr val="tx2"/>
              </a:solidFill>
            </a:endParaRPr>
          </a:p>
          <a:p>
            <a:r>
              <a:rPr lang="nb-NO" dirty="0" err="1"/>
              <a:t>Bolusmengde</a:t>
            </a:r>
            <a:r>
              <a:rPr lang="nb-NO" dirty="0"/>
              <a:t> og </a:t>
            </a:r>
            <a:r>
              <a:rPr lang="nb-NO" dirty="0" err="1"/>
              <a:t>sperretid</a:t>
            </a:r>
            <a:r>
              <a:rPr lang="nb-NO" dirty="0"/>
              <a:t> vil nå gjelde for bolus gitt med PCA-knappen for alle fremtidige infusjoner.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>
              <a:solidFill>
                <a:schemeClr val="tx2"/>
              </a:solidFill>
            </a:endParaRP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b-NO" dirty="0"/>
              <a:t>Bolus kan også gis på pumpe uten PCA-knapp. Følg trinn 1.-2. i denne veiledningen, og velg «2. BOLUS» og angi bolusdose med piltaster. Bekreft og start bolus med RUN/STOP.</a:t>
            </a:r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Programmering av bolus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166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Tekniske</a:t>
            </a:r>
            <a:r>
              <a:rPr lang="en-US" dirty="0"/>
              <a:t> </a:t>
            </a:r>
            <a:r>
              <a:rPr lang="en-US" dirty="0" err="1"/>
              <a:t>spesifikasjoner</a:t>
            </a:r>
            <a:br>
              <a:rPr lang="en-US" dirty="0"/>
            </a:br>
            <a:endParaRPr lang="en-US" sz="2000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586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B. Braun </a:t>
            </a:r>
            <a:r>
              <a:rPr lang="en-US" dirty="0" err="1"/>
              <a:t>Melsungen</a:t>
            </a:r>
            <a:r>
              <a:rPr lang="en-US" dirty="0"/>
              <a:t> AG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20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2294524"/>
              </p:ext>
            </p:extLst>
          </p:nvPr>
        </p:nvGraphicFramePr>
        <p:xfrm>
          <a:off x="1057000" y="2060098"/>
          <a:ext cx="10547612" cy="3206750"/>
        </p:xfrm>
        <a:graphic>
          <a:graphicData uri="http://schemas.openxmlformats.org/drawingml/2006/table">
            <a:tbl>
              <a:tblPr/>
              <a:tblGrid>
                <a:gridCol w="5687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0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4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4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Sperreintervall for bolus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1 - 60 minutter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Vekt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 gram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Batteritype og –varighet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 stk. AA-batterier, 100 t driftstid ved 10 ml/t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Min.- og maksimalhastighet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0,1 - 31,7 ml/t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Serviceintervall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18591" marR="118591" marT="46251" marB="46251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Hver 24. måned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237182" marR="118591" marT="46251" marB="4625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Tekniske spesifikasjoner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3688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nb-NO" dirty="0"/>
              <a:t>Mest brukte sprøyte til denne pumpen er 10 ml med Luer Lock.</a:t>
            </a:r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Kompatible sprøyter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1057000" y="1899004"/>
            <a:ext cx="7675256" cy="33829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587388" y="2060848"/>
            <a:ext cx="10800522" cy="3383765"/>
          </a:xfrm>
        </p:spPr>
        <p:txBody>
          <a:bodyPr/>
          <a:lstStyle/>
          <a:p>
            <a:r>
              <a:rPr lang="nb-NO" dirty="0"/>
              <a:t>Vesken kan låses ved at glidetrekkerne fra hver side festes i de to sporene på kodelåsen.</a:t>
            </a:r>
            <a:br>
              <a:rPr lang="nb-NO" dirty="0"/>
            </a:br>
            <a:r>
              <a:rPr lang="nb-NO" dirty="0"/>
              <a:t>Glidetrekkerne </a:t>
            </a:r>
            <a:r>
              <a:rPr lang="nb-NO" i="1" u="sng" dirty="0"/>
              <a:t>må</a:t>
            </a:r>
            <a:r>
              <a:rPr lang="nb-NO" dirty="0"/>
              <a:t> presses ned i sporene samtidig.</a:t>
            </a:r>
          </a:p>
          <a:p>
            <a:pPr marL="342900" indent="-342900">
              <a:buFont typeface="+mj-lt"/>
              <a:buAutoNum type="arabicPeriod"/>
            </a:pPr>
            <a:endParaRPr lang="nb-NO" dirty="0"/>
          </a:p>
          <a:p>
            <a:endParaRPr lang="nb-NO" dirty="0"/>
          </a:p>
          <a:p>
            <a:r>
              <a:rPr lang="nb-NO" b="1" dirty="0">
                <a:solidFill>
                  <a:schemeClr val="tx2"/>
                </a:solidFill>
              </a:rPr>
              <a:t>Nullstilling og valg av ny kode:</a:t>
            </a:r>
          </a:p>
          <a:p>
            <a:endParaRPr lang="nb-NO" dirty="0"/>
          </a:p>
          <a:p>
            <a:pPr marL="342900" indent="-342900">
              <a:buFont typeface="+mj-lt"/>
              <a:buAutoNum type="arabicPeriod"/>
            </a:pPr>
            <a:r>
              <a:rPr lang="nb-NO" b="1" dirty="0"/>
              <a:t>Trykk ned </a:t>
            </a:r>
            <a:r>
              <a:rPr lang="nb-NO" dirty="0"/>
              <a:t>«reset»-knappen øverst til venstre for kodelåsen, med spissen på en kulepenn.</a:t>
            </a:r>
            <a:br>
              <a:rPr lang="nb-NO" dirty="0"/>
            </a:br>
            <a:r>
              <a:rPr lang="nb-NO" b="1" dirty="0"/>
              <a:t>Trykk ned </a:t>
            </a:r>
            <a:r>
              <a:rPr lang="nb-NO" dirty="0"/>
              <a:t>helt til du hører et «klikk».</a:t>
            </a:r>
          </a:p>
          <a:p>
            <a:pPr marL="342900" indent="-342900">
              <a:buFont typeface="+mj-lt"/>
              <a:buAutoNum type="arabicPeriod"/>
            </a:pPr>
            <a:r>
              <a:rPr lang="nb-NO" b="1" dirty="0"/>
              <a:t>Vri på tallhjulene </a:t>
            </a:r>
            <a:r>
              <a:rPr lang="nb-NO" dirty="0"/>
              <a:t>for å velge ny kodekombinasjon.</a:t>
            </a:r>
          </a:p>
          <a:p>
            <a:pPr marL="342900" indent="-342900">
              <a:buFont typeface="+mj-lt"/>
              <a:buAutoNum type="arabicPeriod"/>
            </a:pPr>
            <a:r>
              <a:rPr lang="nb-NO" b="1" dirty="0"/>
              <a:t>Dra skyveknotten </a:t>
            </a:r>
            <a:r>
              <a:rPr lang="nb-NO" dirty="0"/>
              <a:t>til høyre når endelig kodekombinasjon er valgt.</a:t>
            </a:r>
            <a:br>
              <a:rPr lang="nb-NO" dirty="0"/>
            </a:br>
            <a:r>
              <a:rPr lang="nb-NO" dirty="0"/>
              <a:t>«Reset»-knappen trykkes automatisk ut tilbake med et «klikk»</a:t>
            </a:r>
            <a:br>
              <a:rPr lang="nb-NO" dirty="0"/>
            </a:br>
            <a:r>
              <a:rPr lang="nb-NO" dirty="0"/>
              <a:t>Ny kode er nå lagret.</a:t>
            </a:r>
          </a:p>
          <a:p>
            <a:pPr marL="342900" indent="-342900">
              <a:buFont typeface="+mj-lt"/>
              <a:buAutoNum type="arabicPeriod"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en-US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587388" y="5661248"/>
            <a:ext cx="11268150" cy="647550"/>
          </a:xfrm>
        </p:spPr>
        <p:txBody>
          <a:bodyPr/>
          <a:lstStyle/>
          <a:p>
            <a:r>
              <a:rPr lang="nb-NO" dirty="0"/>
              <a:t>Åpning til infusjonslange og trykknappen finnes på siden av vesken.</a:t>
            </a:r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87388" y="668285"/>
            <a:ext cx="10798538" cy="863800"/>
          </a:xfrm>
        </p:spPr>
        <p:txBody>
          <a:bodyPr/>
          <a:lstStyle/>
          <a:p>
            <a:r>
              <a:rPr lang="nb-NO" dirty="0"/>
              <a:t>Kodelås på bæreveske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Nyttige linker:</a:t>
            </a:r>
          </a:p>
          <a:p>
            <a:endParaRPr lang="nb-NO" b="1" dirty="0"/>
          </a:p>
          <a:p>
            <a:r>
              <a:rPr lang="nb-NO" dirty="0">
                <a:hlinkClick r:id="rId5"/>
              </a:rPr>
              <a:t>Brukermanual</a:t>
            </a:r>
            <a:endParaRPr lang="nb-NO" dirty="0">
              <a:hlinkClick r:id="rId6"/>
            </a:endParaRPr>
          </a:p>
          <a:p>
            <a:r>
              <a:rPr lang="en-US" dirty="0" err="1">
                <a:hlinkClick r:id="rId7"/>
              </a:rPr>
              <a:t>Hurtigveiledning</a:t>
            </a:r>
            <a:endParaRPr lang="en-US" dirty="0"/>
          </a:p>
          <a:p>
            <a:r>
              <a:rPr lang="nb-NO" dirty="0">
                <a:hlinkClick r:id="rId6"/>
              </a:rPr>
              <a:t>Importørens hjemmeside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b="1" dirty="0" err="1"/>
              <a:t>Youtube</a:t>
            </a:r>
            <a:r>
              <a:rPr lang="nb-NO" b="1" dirty="0"/>
              <a:t>:</a:t>
            </a:r>
          </a:p>
          <a:p>
            <a:endParaRPr lang="nb-NO" dirty="0"/>
          </a:p>
          <a:p>
            <a:r>
              <a:rPr lang="en-US" dirty="0" err="1">
                <a:hlinkClick r:id="rId8"/>
              </a:rPr>
              <a:t>Opplæringsvideo</a:t>
            </a:r>
            <a:r>
              <a:rPr lang="en-US" dirty="0">
                <a:hlinkClick r:id="rId8"/>
              </a:rPr>
              <a:t> (</a:t>
            </a:r>
            <a:r>
              <a:rPr lang="en-US" dirty="0" err="1">
                <a:hlinkClick r:id="rId8"/>
              </a:rPr>
              <a:t>engelsk</a:t>
            </a:r>
            <a:r>
              <a:rPr lang="en-US" dirty="0">
                <a:hlinkClick r:id="rId8"/>
              </a:rPr>
              <a:t>)</a:t>
            </a:r>
            <a:endParaRPr lang="en-US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Oversikt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57000" y="1521230"/>
            <a:ext cx="7488832" cy="47251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 bwMode="gray">
          <a:xfrm>
            <a:off x="263352" y="4797152"/>
            <a:ext cx="1905000" cy="7620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nb-NO" sz="1800" b="1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Alarmindikatorer:</a:t>
            </a: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Alarm</a:t>
            </a: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Lavt batteri</a:t>
            </a:r>
          </a:p>
        </p:txBody>
      </p:sp>
      <p:sp>
        <p:nvSpPr>
          <p:cNvPr id="5" name="TextBox 4"/>
          <p:cNvSpPr txBox="1"/>
          <p:nvPr/>
        </p:nvSpPr>
        <p:spPr bwMode="gray">
          <a:xfrm>
            <a:off x="8058206" y="1247287"/>
            <a:ext cx="1905000" cy="7620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nb-NO" sz="1800" b="1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Betjeningstaster:</a:t>
            </a: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Bolus/Enter</a:t>
            </a: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On/</a:t>
            </a:r>
            <a:r>
              <a:rPr lang="nb-NO" sz="1800" kern="0" dirty="0" err="1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endParaRPr lang="nb-NO" sz="1800" kern="0" dirty="0">
              <a:solidFill>
                <a:srgbClr val="00B4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Piltaster</a:t>
            </a:r>
          </a:p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Run/Stop</a:t>
            </a:r>
          </a:p>
        </p:txBody>
      </p:sp>
      <p:sp>
        <p:nvSpPr>
          <p:cNvPr id="6" name="TextBox 5"/>
          <p:cNvSpPr txBox="1"/>
          <p:nvPr/>
        </p:nvSpPr>
        <p:spPr bwMode="gray">
          <a:xfrm>
            <a:off x="3251684" y="1247287"/>
            <a:ext cx="2232248" cy="7620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Stropp for innfesting</a:t>
            </a:r>
          </a:p>
        </p:txBody>
      </p:sp>
      <p:sp>
        <p:nvSpPr>
          <p:cNvPr id="11" name="Down Arrow 10"/>
          <p:cNvSpPr/>
          <p:nvPr/>
        </p:nvSpPr>
        <p:spPr bwMode="gray">
          <a:xfrm>
            <a:off x="3791744" y="1628287"/>
            <a:ext cx="216024" cy="580997"/>
          </a:xfrm>
          <a:prstGeom prst="downArrow">
            <a:avLst/>
          </a:prstGeom>
          <a:solidFill>
            <a:srgbClr val="00B48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prstClr val="black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Down Arrow 15"/>
          <p:cNvSpPr/>
          <p:nvPr/>
        </p:nvSpPr>
        <p:spPr bwMode="gray">
          <a:xfrm rot="3000000">
            <a:off x="6781453" y="1940019"/>
            <a:ext cx="285278" cy="2119371"/>
          </a:xfrm>
          <a:prstGeom prst="downArrow">
            <a:avLst/>
          </a:prstGeom>
          <a:solidFill>
            <a:srgbClr val="00B48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prstClr val="black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 bwMode="gray">
          <a:xfrm rot="-7500000">
            <a:off x="1989879" y="3610149"/>
            <a:ext cx="260147" cy="1343860"/>
          </a:xfrm>
          <a:prstGeom prst="downArrow">
            <a:avLst/>
          </a:prstGeom>
          <a:solidFill>
            <a:srgbClr val="00B48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prstClr val="black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gray">
          <a:xfrm>
            <a:off x="8887916" y="3241567"/>
            <a:ext cx="1905000" cy="21597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B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Driftsindikator</a:t>
            </a:r>
          </a:p>
        </p:txBody>
      </p:sp>
      <p:sp>
        <p:nvSpPr>
          <p:cNvPr id="22" name="Down Arrow 21"/>
          <p:cNvSpPr/>
          <p:nvPr/>
        </p:nvSpPr>
        <p:spPr bwMode="gray">
          <a:xfrm rot="4200000">
            <a:off x="7714661" y="2812140"/>
            <a:ext cx="225770" cy="1955969"/>
          </a:xfrm>
          <a:prstGeom prst="downArrow">
            <a:avLst/>
          </a:prstGeom>
          <a:solidFill>
            <a:srgbClr val="00B48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prstClr val="black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 bwMode="gray">
          <a:xfrm>
            <a:off x="8887916" y="4005064"/>
            <a:ext cx="2668002" cy="210040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pPr>
              <a:buClr>
                <a:srgbClr val="000000"/>
              </a:buClr>
              <a:buSzPct val="100000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tillegg medfølger:</a:t>
            </a:r>
          </a:p>
          <a:p>
            <a:pPr>
              <a:buClr>
                <a:srgbClr val="000000"/>
              </a:buClr>
              <a:buSzPct val="100000"/>
            </a:pPr>
            <a:endParaRPr lang="nb-NO" sz="1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Brukerhåndbok</a:t>
            </a: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Kortbruksanvisning</a:t>
            </a: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Bæreveske</a:t>
            </a: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Ekstra sprøytedeksel</a:t>
            </a: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Ekstra festestropp</a:t>
            </a:r>
          </a:p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nb-NO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PCA-knapp</a:t>
            </a:r>
          </a:p>
          <a:p>
            <a:pPr>
              <a:buClr>
                <a:srgbClr val="000000"/>
              </a:buClr>
              <a:buSzPct val="100000"/>
            </a:pPr>
            <a:endParaRPr lang="nb-NO" sz="18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 animBg="1"/>
      <p:bldP spid="16" grpId="0" animBg="1"/>
      <p:bldP spid="21" grpId="0" animBg="1"/>
      <p:bldP spid="17" grpId="0"/>
      <p:bldP spid="22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Start av infusjon</a:t>
            </a:r>
            <a:endParaRPr lang="en-US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472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7000" y="1423342"/>
            <a:ext cx="10800522" cy="338376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b="1" dirty="0" err="1">
                <a:solidFill>
                  <a:srgbClr val="00B482"/>
                </a:solidFill>
              </a:rPr>
              <a:t>Slå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på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000" cap="all" dirty="0">
                <a:solidFill>
                  <a:srgbClr val="711E82"/>
                </a:solidFill>
                <a:cs typeface="+mn-cs"/>
              </a:rPr>
              <a:t>ON/OFF-</a:t>
            </a:r>
            <a:r>
              <a:rPr lang="en-US" sz="2000" cap="all" dirty="0" err="1">
                <a:solidFill>
                  <a:srgbClr val="711E82"/>
                </a:solidFill>
                <a:cs typeface="+mn-cs"/>
              </a:rPr>
              <a:t>tasten</a:t>
            </a:r>
            <a:r>
              <a:rPr lang="en-US" dirty="0">
                <a:solidFill>
                  <a:srgbClr val="00B482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n-US" b="1" dirty="0">
              <a:solidFill>
                <a:srgbClr val="00B482"/>
              </a:solidFill>
            </a:endParaRPr>
          </a:p>
          <a:p>
            <a:pPr marL="342900" indent="-342900">
              <a:buAutoNum type="arabicPeriod"/>
            </a:pPr>
            <a:r>
              <a:rPr lang="en-US" b="1" dirty="0">
                <a:solidFill>
                  <a:srgbClr val="00B482"/>
                </a:solidFill>
              </a:rPr>
              <a:t>Sett </a:t>
            </a:r>
            <a:r>
              <a:rPr lang="en-US" b="1" dirty="0" err="1">
                <a:solidFill>
                  <a:srgbClr val="00B482"/>
                </a:solidFill>
              </a:rPr>
              <a:t>i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b="1" dirty="0" err="1">
                <a:solidFill>
                  <a:srgbClr val="00B482"/>
                </a:solidFill>
              </a:rPr>
              <a:t>sprøyten</a:t>
            </a:r>
            <a:r>
              <a:rPr lang="en-US" b="1" dirty="0">
                <a:solidFill>
                  <a:srgbClr val="00B482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i="1" dirty="0"/>
              <a:t>Trekk lokket noen cm bakover før du løfter det av.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i="1" dirty="0"/>
              <a:t>Løs opp stroppen. </a:t>
            </a:r>
            <a:br>
              <a:rPr lang="nb-NO" i="1" dirty="0"/>
            </a:br>
            <a:r>
              <a:rPr lang="nb-NO" i="1" dirty="0"/>
              <a:t>Hvis bruk av mekanisk sprøyteholder (ikke stropp), vri sprøyteholder til venstre og tilpass til sprøyte.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Hold </a:t>
            </a:r>
            <a:r>
              <a:rPr lang="en-US" i="1" dirty="0" err="1"/>
              <a:t>inne</a:t>
            </a:r>
            <a:r>
              <a:rPr lang="en-US" i="1" dirty="0"/>
              <a:t> blank </a:t>
            </a:r>
            <a:r>
              <a:rPr lang="en-US" i="1" dirty="0" err="1"/>
              <a:t>knapp</a:t>
            </a:r>
            <a:r>
              <a:rPr lang="en-US" i="1" dirty="0"/>
              <a:t> </a:t>
            </a:r>
            <a:r>
              <a:rPr lang="en-US" i="1" dirty="0" err="1"/>
              <a:t>på</a:t>
            </a:r>
            <a:r>
              <a:rPr lang="en-US" i="1" dirty="0"/>
              <a:t> </a:t>
            </a:r>
            <a:r>
              <a:rPr lang="en-US" i="1" dirty="0" err="1"/>
              <a:t>baksiden</a:t>
            </a:r>
            <a:r>
              <a:rPr lang="en-US" i="1" dirty="0"/>
              <a:t> </a:t>
            </a:r>
            <a:r>
              <a:rPr lang="en-US" i="1" dirty="0" err="1"/>
              <a:t>av</a:t>
            </a:r>
            <a:r>
              <a:rPr lang="en-US" i="1" dirty="0"/>
              <a:t> </a:t>
            </a:r>
            <a:r>
              <a:rPr lang="en-US" i="1" dirty="0" err="1"/>
              <a:t>stempelholder</a:t>
            </a:r>
            <a:r>
              <a:rPr lang="en-US" i="1" dirty="0"/>
              <a:t> </a:t>
            </a:r>
            <a:r>
              <a:rPr lang="en-US" i="1" dirty="0" err="1"/>
              <a:t>og</a:t>
            </a:r>
            <a:r>
              <a:rPr lang="en-US" i="1" dirty="0"/>
              <a:t> </a:t>
            </a:r>
            <a:r>
              <a:rPr lang="en-US" i="1" dirty="0" err="1"/>
              <a:t>skyv</a:t>
            </a:r>
            <a:r>
              <a:rPr lang="en-US" i="1" dirty="0"/>
              <a:t> </a:t>
            </a:r>
            <a:r>
              <a:rPr lang="en-US" i="1" dirty="0" err="1"/>
              <a:t>til</a:t>
            </a:r>
            <a:r>
              <a:rPr lang="en-US" i="1" dirty="0"/>
              <a:t> </a:t>
            </a:r>
            <a:r>
              <a:rPr lang="en-US" i="1" dirty="0" err="1"/>
              <a:t>sidene</a:t>
            </a:r>
            <a:r>
              <a:rPr lang="en-US" i="1" dirty="0"/>
              <a:t> for </a:t>
            </a:r>
            <a:r>
              <a:rPr lang="en-US" i="1" dirty="0" err="1"/>
              <a:t>justering</a:t>
            </a:r>
            <a:r>
              <a:rPr lang="en-US" i="1" dirty="0"/>
              <a:t> </a:t>
            </a:r>
            <a:r>
              <a:rPr lang="en-US" i="1" dirty="0" err="1"/>
              <a:t>til</a:t>
            </a:r>
            <a:r>
              <a:rPr lang="en-US" i="1" dirty="0"/>
              <a:t> </a:t>
            </a:r>
            <a:r>
              <a:rPr lang="en-US" i="1" dirty="0" err="1"/>
              <a:t>sprøytestempel</a:t>
            </a:r>
            <a:r>
              <a:rPr lang="en-US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Sett inn </a:t>
            </a:r>
            <a:r>
              <a:rPr lang="en-US" i="1" dirty="0" err="1"/>
              <a:t>sprøyten</a:t>
            </a:r>
            <a:r>
              <a:rPr lang="en-US" i="1" dirty="0"/>
              <a:t> </a:t>
            </a:r>
            <a:r>
              <a:rPr lang="en-US" i="1" dirty="0" err="1"/>
              <a:t>som</a:t>
            </a:r>
            <a:r>
              <a:rPr lang="en-US" i="1" dirty="0"/>
              <a:t> </a:t>
            </a:r>
            <a:r>
              <a:rPr lang="en-US" i="1" dirty="0" err="1"/>
              <a:t>vist</a:t>
            </a:r>
            <a:r>
              <a:rPr lang="en-US" i="1" dirty="0"/>
              <a:t> </a:t>
            </a:r>
            <a:r>
              <a:rPr lang="en-US" i="1" dirty="0" err="1"/>
              <a:t>på</a:t>
            </a:r>
            <a:r>
              <a:rPr lang="en-US" i="1" dirty="0"/>
              <a:t> </a:t>
            </a:r>
            <a:r>
              <a:rPr lang="en-US" i="1" dirty="0" err="1"/>
              <a:t>bildene</a:t>
            </a:r>
            <a:r>
              <a:rPr lang="en-US" i="1" dirty="0"/>
              <a:t>, </a:t>
            </a:r>
            <a:r>
              <a:rPr lang="en-US" i="1" dirty="0" err="1"/>
              <a:t>og</a:t>
            </a:r>
            <a:r>
              <a:rPr lang="en-US" i="1" dirty="0"/>
              <a:t> fest </a:t>
            </a:r>
            <a:r>
              <a:rPr lang="en-US" i="1" dirty="0" err="1"/>
              <a:t>stroppen</a:t>
            </a:r>
            <a:r>
              <a:rPr lang="en-US" i="1" dirty="0"/>
              <a:t> </a:t>
            </a:r>
            <a:r>
              <a:rPr lang="en-US" i="1" dirty="0" err="1"/>
              <a:t>eller</a:t>
            </a:r>
            <a:r>
              <a:rPr lang="en-US" i="1" dirty="0"/>
              <a:t> </a:t>
            </a:r>
            <a:r>
              <a:rPr lang="en-US" i="1" dirty="0" err="1"/>
              <a:t>sprøyteholderen</a:t>
            </a:r>
            <a:r>
              <a:rPr lang="en-US" i="1" dirty="0"/>
              <a:t> over </a:t>
            </a:r>
            <a:r>
              <a:rPr lang="en-US" i="1" dirty="0" err="1"/>
              <a:t>sprøyten</a:t>
            </a:r>
            <a:r>
              <a:rPr lang="en-US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S</a:t>
            </a:r>
            <a:r>
              <a:rPr lang="nb-NO" i="1" dirty="0"/>
              <a:t>ett på lokket.</a:t>
            </a:r>
          </a:p>
          <a:p>
            <a:endParaRPr lang="en-US" i="1" dirty="0"/>
          </a:p>
          <a:p>
            <a:endParaRPr lang="nb-NO" dirty="0">
              <a:solidFill>
                <a:srgbClr val="00B482"/>
              </a:solidFill>
            </a:endParaRP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1800" dirty="0"/>
              <a:t>Se video (link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siste</a:t>
            </a:r>
            <a:r>
              <a:rPr lang="en-US" sz="1800" dirty="0"/>
              <a:t> side) </a:t>
            </a:r>
            <a:r>
              <a:rPr lang="en-US" sz="1800" dirty="0" err="1"/>
              <a:t>eller</a:t>
            </a:r>
            <a:r>
              <a:rPr lang="en-US" sz="1800" dirty="0"/>
              <a:t> I </a:t>
            </a:r>
            <a:r>
              <a:rPr lang="en-US" sz="1800" dirty="0" err="1"/>
              <a:t>brukermanualen</a:t>
            </a:r>
            <a:r>
              <a:rPr lang="en-US" sz="1800" dirty="0"/>
              <a:t> for </a:t>
            </a:r>
            <a:r>
              <a:rPr lang="en-US" sz="1800" dirty="0" err="1"/>
              <a:t>yttligere</a:t>
            </a:r>
            <a:r>
              <a:rPr lang="en-US" sz="1800" dirty="0"/>
              <a:t> </a:t>
            </a:r>
            <a:r>
              <a:rPr lang="en-US" sz="1800" dirty="0" err="1"/>
              <a:t>beskrivelse</a:t>
            </a:r>
            <a:r>
              <a:rPr lang="en-US" sz="1800" dirty="0"/>
              <a:t> </a:t>
            </a:r>
            <a:r>
              <a:rPr lang="en-US" sz="1800" dirty="0" err="1"/>
              <a:t>av</a:t>
            </a:r>
            <a:r>
              <a:rPr lang="en-US" sz="1800" dirty="0"/>
              <a:t> </a:t>
            </a:r>
            <a:r>
              <a:rPr lang="en-US" sz="1800" dirty="0" err="1"/>
              <a:t>monteringen</a:t>
            </a:r>
            <a:r>
              <a:rPr lang="en-US" sz="1800" dirty="0"/>
              <a:t>.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57000" y="405883"/>
            <a:ext cx="10798538" cy="863800"/>
          </a:xfrm>
        </p:spPr>
        <p:txBody>
          <a:bodyPr/>
          <a:lstStyle/>
          <a:p>
            <a:r>
              <a:rPr lang="nb-NO" dirty="0"/>
              <a:t>Oppstart</a:t>
            </a:r>
            <a:endParaRPr lang="en-US" dirty="0"/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284" y="3806829"/>
            <a:ext cx="2162477" cy="1705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006" y="3840170"/>
            <a:ext cx="2162477" cy="16385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523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057000" y="1844824"/>
            <a:ext cx="10800522" cy="3383765"/>
          </a:xfrm>
        </p:spPr>
        <p:txBody>
          <a:bodyPr/>
          <a:lstStyle/>
          <a:p>
            <a:r>
              <a:rPr lang="nb-NO" b="1" dirty="0">
                <a:solidFill>
                  <a:srgbClr val="00B482"/>
                </a:solidFill>
              </a:rPr>
              <a:t>3.  Velg sprøytestørrelse </a:t>
            </a:r>
            <a:r>
              <a:rPr lang="nb-NO" dirty="0">
                <a:solidFill>
                  <a:srgbClr val="00B482"/>
                </a:solidFill>
              </a:rPr>
              <a:t>med </a:t>
            </a:r>
            <a:r>
              <a:rPr lang="nb-NO" sz="2000" cap="all" dirty="0">
                <a:solidFill>
                  <a:srgbClr val="711E82"/>
                </a:solidFill>
              </a:rPr>
              <a:t>PIL </a:t>
            </a:r>
            <a:r>
              <a:rPr lang="nb-NO" sz="2000" cap="all" dirty="0" err="1">
                <a:solidFill>
                  <a:srgbClr val="711E82"/>
                </a:solidFill>
              </a:rPr>
              <a:t>oPP</a:t>
            </a:r>
            <a:r>
              <a:rPr lang="nb-NO" sz="2000" cap="all" dirty="0">
                <a:solidFill>
                  <a:srgbClr val="711E82"/>
                </a:solidFill>
              </a:rPr>
              <a:t>/Pil NED-tastene</a:t>
            </a:r>
            <a:r>
              <a:rPr lang="nb-NO" dirty="0">
                <a:solidFill>
                  <a:srgbClr val="00B482"/>
                </a:solidFill>
              </a:rPr>
              <a:t>. Bekreft med </a:t>
            </a:r>
            <a:r>
              <a:rPr lang="nb-NO" sz="2000" cap="all" dirty="0">
                <a:solidFill>
                  <a:srgbClr val="711E82"/>
                </a:solidFill>
              </a:rPr>
              <a:t>BOLUS/ENTER</a:t>
            </a:r>
            <a:r>
              <a:rPr lang="nb-NO" dirty="0">
                <a:solidFill>
                  <a:srgbClr val="00B482"/>
                </a:solidFill>
              </a:rPr>
              <a:t>.</a:t>
            </a:r>
          </a:p>
          <a:p>
            <a:endParaRPr lang="nb-NO" dirty="0">
              <a:solidFill>
                <a:srgbClr val="00B482"/>
              </a:solidFill>
            </a:endParaRPr>
          </a:p>
          <a:p>
            <a:pPr marL="342900" indent="-342900">
              <a:buAutoNum type="arabicPeriod" startAt="4"/>
            </a:pPr>
            <a:r>
              <a:rPr lang="nb-NO" b="1" dirty="0">
                <a:solidFill>
                  <a:srgbClr val="00B482"/>
                </a:solidFill>
              </a:rPr>
              <a:t>Juster hastigheten </a:t>
            </a:r>
            <a:r>
              <a:rPr lang="nb-NO" dirty="0">
                <a:solidFill>
                  <a:srgbClr val="00B482"/>
                </a:solidFill>
              </a:rPr>
              <a:t>om nødvendig med </a:t>
            </a:r>
            <a:r>
              <a:rPr lang="nb-NO" sz="2000" cap="all" dirty="0">
                <a:solidFill>
                  <a:srgbClr val="711E82"/>
                </a:solidFill>
              </a:rPr>
              <a:t>PIL </a:t>
            </a:r>
            <a:r>
              <a:rPr lang="nb-NO" sz="2000" cap="all" dirty="0" err="1">
                <a:solidFill>
                  <a:srgbClr val="711E82"/>
                </a:solidFill>
              </a:rPr>
              <a:t>oPP</a:t>
            </a:r>
            <a:r>
              <a:rPr lang="nb-NO" sz="2000" cap="all" dirty="0">
                <a:solidFill>
                  <a:srgbClr val="711E82"/>
                </a:solidFill>
              </a:rPr>
              <a:t>/Pil NED-tastene.</a:t>
            </a:r>
          </a:p>
          <a:p>
            <a:endParaRPr lang="nb-NO" sz="2000" cap="all" dirty="0">
              <a:solidFill>
                <a:srgbClr val="711E82"/>
              </a:solidFill>
            </a:endParaRPr>
          </a:p>
          <a:p>
            <a:r>
              <a:rPr lang="en-US" b="1" dirty="0">
                <a:solidFill>
                  <a:srgbClr val="00B482"/>
                </a:solidFill>
              </a:rPr>
              <a:t>5.  Start </a:t>
            </a:r>
            <a:r>
              <a:rPr lang="en-US" b="1" dirty="0" err="1">
                <a:solidFill>
                  <a:srgbClr val="00B482"/>
                </a:solidFill>
              </a:rPr>
              <a:t>pumpen</a:t>
            </a:r>
            <a:r>
              <a:rPr lang="en-US" b="1" dirty="0">
                <a:solidFill>
                  <a:srgbClr val="00B482"/>
                </a:solidFill>
              </a:rPr>
              <a:t> </a:t>
            </a:r>
            <a:r>
              <a:rPr lang="en-US" dirty="0" err="1">
                <a:solidFill>
                  <a:srgbClr val="00B482"/>
                </a:solidFill>
              </a:rPr>
              <a:t>ved</a:t>
            </a:r>
            <a:r>
              <a:rPr lang="en-US" dirty="0">
                <a:solidFill>
                  <a:srgbClr val="00B482"/>
                </a:solidFill>
              </a:rPr>
              <a:t> å </a:t>
            </a:r>
            <a:r>
              <a:rPr lang="en-US" dirty="0" err="1">
                <a:solidFill>
                  <a:srgbClr val="00B482"/>
                </a:solidFill>
              </a:rPr>
              <a:t>trykke</a:t>
            </a:r>
            <a:r>
              <a:rPr lang="en-US" dirty="0">
                <a:solidFill>
                  <a:srgbClr val="00B482"/>
                </a:solidFill>
              </a:rPr>
              <a:t> </a:t>
            </a:r>
            <a:r>
              <a:rPr lang="en-US" sz="2400" cap="all" dirty="0">
                <a:solidFill>
                  <a:srgbClr val="711E82"/>
                </a:solidFill>
              </a:rPr>
              <a:t>RUN/STOP. </a:t>
            </a:r>
          </a:p>
          <a:p>
            <a:endParaRPr lang="nb-NO" sz="2000" cap="all" dirty="0">
              <a:solidFill>
                <a:srgbClr val="711E82"/>
              </a:solidFill>
            </a:endParaRP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1800" dirty="0" err="1"/>
              <a:t>Pumpen</a:t>
            </a:r>
            <a:r>
              <a:rPr lang="en-US" sz="1800" dirty="0"/>
              <a:t> </a:t>
            </a:r>
            <a:r>
              <a:rPr lang="en-US" sz="1800" dirty="0" err="1"/>
              <a:t>bruker</a:t>
            </a:r>
            <a:r>
              <a:rPr lang="en-US" sz="1800" dirty="0"/>
              <a:t> </a:t>
            </a:r>
            <a:r>
              <a:rPr lang="en-US" sz="1800" dirty="0" err="1"/>
              <a:t>dynamisk</a:t>
            </a:r>
            <a:r>
              <a:rPr lang="en-US" sz="1800" dirty="0"/>
              <a:t> </a:t>
            </a:r>
            <a:r>
              <a:rPr lang="en-US" sz="1800" dirty="0" err="1"/>
              <a:t>løpende</a:t>
            </a:r>
            <a:r>
              <a:rPr lang="en-US" sz="1800" dirty="0"/>
              <a:t> </a:t>
            </a:r>
            <a:r>
              <a:rPr lang="en-US" sz="1800" dirty="0" err="1"/>
              <a:t>piler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displayet</a:t>
            </a:r>
            <a:r>
              <a:rPr lang="en-US" sz="1800" dirty="0"/>
              <a:t> </a:t>
            </a:r>
            <a:r>
              <a:rPr lang="en-US" sz="1800" dirty="0" err="1"/>
              <a:t>og</a:t>
            </a:r>
            <a:r>
              <a:rPr lang="en-US" sz="1800" dirty="0"/>
              <a:t> et </a:t>
            </a:r>
            <a:r>
              <a:rPr lang="en-US" sz="1800" dirty="0" err="1"/>
              <a:t>grønt</a:t>
            </a:r>
            <a:r>
              <a:rPr lang="en-US" sz="1800" dirty="0"/>
              <a:t>, </a:t>
            </a:r>
            <a:r>
              <a:rPr lang="en-US" sz="1800" dirty="0" err="1"/>
              <a:t>blinkende</a:t>
            </a:r>
            <a:r>
              <a:rPr lang="en-US" sz="1800" dirty="0"/>
              <a:t> </a:t>
            </a:r>
            <a:r>
              <a:rPr lang="en-US" sz="1800" dirty="0" err="1"/>
              <a:t>lys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driftsindikatoren</a:t>
            </a:r>
            <a:r>
              <a:rPr lang="en-US" sz="1800" dirty="0"/>
              <a:t> for å </a:t>
            </a:r>
            <a:r>
              <a:rPr lang="en-US" sz="1800" dirty="0" err="1"/>
              <a:t>indikere</a:t>
            </a:r>
            <a:r>
              <a:rPr lang="en-US" sz="1800" dirty="0"/>
              <a:t> at </a:t>
            </a:r>
            <a:r>
              <a:rPr lang="en-US" sz="1800" dirty="0" err="1"/>
              <a:t>infusjonen</a:t>
            </a:r>
            <a:r>
              <a:rPr lang="en-US" sz="1800" dirty="0"/>
              <a:t> </a:t>
            </a:r>
            <a:r>
              <a:rPr lang="en-US" sz="1800" dirty="0" err="1"/>
              <a:t>pågår</a:t>
            </a:r>
            <a:r>
              <a:rPr lang="en-US" sz="1800" dirty="0"/>
              <a:t>. 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57000" y="410214"/>
            <a:ext cx="10798538" cy="863800"/>
          </a:xfrm>
        </p:spPr>
        <p:txBody>
          <a:bodyPr/>
          <a:lstStyle/>
          <a:p>
            <a:r>
              <a:rPr lang="en-US" dirty="0" err="1"/>
              <a:t>Oppstart</a:t>
            </a:r>
            <a:r>
              <a:rPr lang="en-US" dirty="0"/>
              <a:t> (forts.)</a:t>
            </a:r>
          </a:p>
        </p:txBody>
      </p:sp>
      <p:sp>
        <p:nvSpPr>
          <p:cNvPr id="19" name="Foliennummernplatzhalter 18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1D2A-10EE-45CA-B672-13EC15929D9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Fußzeilenplatzhalter 19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B. Braun </a:t>
            </a:r>
            <a:r>
              <a:rPr lang="en-US" dirty="0" err="1">
                <a:latin typeface="Arial" pitchFamily="34" charset="0"/>
              </a:rPr>
              <a:t>Melsungen</a:t>
            </a:r>
            <a:r>
              <a:rPr lang="en-US" dirty="0">
                <a:latin typeface="Arial" pitchFamily="34" charset="0"/>
              </a:rPr>
              <a:t> AG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149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Strømsparemodus</a:t>
            </a:r>
            <a:endParaRPr lang="en-US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56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E94732-FF9F-43C6-A127-88B4D75B7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00B482"/>
                </a:solidFill>
              </a:rPr>
              <a:t>Etter få minutter med pågående infusjon vil pumpen gå i </a:t>
            </a:r>
            <a:r>
              <a:rPr lang="nb-NO" b="1" dirty="0">
                <a:solidFill>
                  <a:srgbClr val="00B482"/>
                </a:solidFill>
              </a:rPr>
              <a:t>strømsparemodus</a:t>
            </a:r>
            <a:r>
              <a:rPr lang="nb-NO" dirty="0">
                <a:solidFill>
                  <a:srgbClr val="00B482"/>
                </a:solidFill>
              </a:rPr>
              <a:t>, og displayet vil bli mørkt.</a:t>
            </a:r>
          </a:p>
          <a:p>
            <a:endParaRPr lang="nb-NO" dirty="0">
              <a:solidFill>
                <a:srgbClr val="00B482"/>
              </a:solidFill>
            </a:endParaRPr>
          </a:p>
          <a:p>
            <a:endParaRPr lang="nb-NO" dirty="0">
              <a:solidFill>
                <a:srgbClr val="00B482"/>
              </a:solidFill>
            </a:endParaRPr>
          </a:p>
          <a:p>
            <a:r>
              <a:rPr lang="nb-NO" dirty="0">
                <a:solidFill>
                  <a:srgbClr val="00B482"/>
                </a:solidFill>
              </a:rPr>
              <a:t>Bruker må derfor trykke enten én av </a:t>
            </a:r>
            <a:r>
              <a:rPr lang="nb-NO" cap="all" dirty="0">
                <a:solidFill>
                  <a:srgbClr val="711E82"/>
                </a:solidFill>
              </a:rPr>
              <a:t>PIL </a:t>
            </a:r>
            <a:r>
              <a:rPr lang="nb-NO" cap="all" dirty="0" err="1">
                <a:solidFill>
                  <a:srgbClr val="711E82"/>
                </a:solidFill>
              </a:rPr>
              <a:t>oPP</a:t>
            </a:r>
            <a:r>
              <a:rPr lang="nb-NO" cap="all" dirty="0">
                <a:solidFill>
                  <a:srgbClr val="711E82"/>
                </a:solidFill>
              </a:rPr>
              <a:t>/Pil NED-tastene </a:t>
            </a:r>
            <a:r>
              <a:rPr lang="nb-NO" dirty="0">
                <a:solidFill>
                  <a:srgbClr val="00B482"/>
                </a:solidFill>
              </a:rPr>
              <a:t>eller </a:t>
            </a:r>
            <a:r>
              <a:rPr lang="nb-NO" u="sng" dirty="0">
                <a:solidFill>
                  <a:srgbClr val="00B482"/>
                </a:solidFill>
              </a:rPr>
              <a:t>ett</a:t>
            </a:r>
            <a:r>
              <a:rPr lang="nb-NO" dirty="0">
                <a:solidFill>
                  <a:srgbClr val="00B482"/>
                </a:solidFill>
              </a:rPr>
              <a:t> trykk på PCA-knappen for å aktivere displayet, før man kan fortsette videre til ønsket handling.</a:t>
            </a:r>
          </a:p>
          <a:p>
            <a:endParaRPr lang="nb-NO" dirty="0">
              <a:solidFill>
                <a:srgbClr val="00B482"/>
              </a:solidFill>
            </a:endParaRPr>
          </a:p>
          <a:p>
            <a:r>
              <a:rPr lang="nb-NO" dirty="0">
                <a:solidFill>
                  <a:srgbClr val="00B482"/>
                </a:solidFill>
              </a:rPr>
              <a:t>Dette gjelder forut for alle handlinger på tastatur eller PCA-knapp!</a:t>
            </a:r>
          </a:p>
          <a:p>
            <a:endParaRPr lang="nb-NO" dirty="0">
              <a:solidFill>
                <a:srgbClr val="00B482"/>
              </a:solidFill>
            </a:endParaRPr>
          </a:p>
          <a:p>
            <a:endParaRPr lang="nb-NO" dirty="0">
              <a:solidFill>
                <a:srgbClr val="00B482"/>
              </a:solidFill>
            </a:endParaRPr>
          </a:p>
          <a:p>
            <a:r>
              <a:rPr lang="nb-NO" b="1" dirty="0">
                <a:solidFill>
                  <a:srgbClr val="00B482"/>
                </a:solidFill>
              </a:rPr>
              <a:t>Eksempel: </a:t>
            </a:r>
            <a:br>
              <a:rPr lang="nb-NO" dirty="0">
                <a:solidFill>
                  <a:srgbClr val="00B482"/>
                </a:solidFill>
              </a:rPr>
            </a:br>
            <a:r>
              <a:rPr lang="nb-NO" dirty="0">
                <a:solidFill>
                  <a:srgbClr val="00B482"/>
                </a:solidFill>
              </a:rPr>
              <a:t>For å gi bolusdose må brukeren trykke på PCA-knappen, først én gang for aktivering av display, og deretter én gang til for å gi selve bolusdosen. Displayet viser tydelig når bolusdose gis.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7F04D18-5884-4215-A865-7889EE0E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Strømsparemodus</a:t>
            </a:r>
          </a:p>
        </p:txBody>
      </p:sp>
    </p:spTree>
    <p:extLst>
      <p:ext uri="{BB962C8B-B14F-4D97-AF65-F5344CB8AC3E}">
        <p14:creationId xmlns:p14="http://schemas.microsoft.com/office/powerpoint/2010/main" val="381133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Endring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hastighet</a:t>
            </a:r>
            <a:endParaRPr lang="en-US" dirty="0"/>
          </a:p>
        </p:txBody>
      </p:sp>
      <p:sp>
        <p:nvSpPr>
          <p:cNvPr id="2" name="shpFooter"/>
          <p:cNvSpPr txBox="1"/>
          <p:nvPr/>
        </p:nvSpPr>
        <p:spPr>
          <a:xfrm>
            <a:off x="952064" y="6380647"/>
            <a:ext cx="4279839" cy="323925"/>
          </a:xfrm>
          <a:prstGeom prst="rect">
            <a:avLst/>
          </a:prstGeom>
          <a:noFill/>
        </p:spPr>
        <p:txBody>
          <a:bodyPr wrap="none" lIns="108000" tIns="0" rIns="108878" bIns="0" rtlCol="0" anchor="ctr" anchorCtr="0">
            <a:noAutofit/>
          </a:bodyPr>
          <a:lstStyle/>
          <a:p>
            <a:r>
              <a:rPr lang="en-US"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Braun Medical AS 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hpFooterSlideNo"/>
          <p:cNvSpPr txBox="1"/>
          <p:nvPr/>
        </p:nvSpPr>
        <p:spPr>
          <a:xfrm>
            <a:off x="9118324" y="6380646"/>
            <a:ext cx="2844800" cy="323925"/>
          </a:xfrm>
          <a:prstGeom prst="rect">
            <a:avLst/>
          </a:prstGeom>
          <a:noFill/>
        </p:spPr>
        <p:txBody>
          <a:bodyPr wrap="none" lIns="108878" tIns="0" rIns="108878" bIns="0" rtlCol="0" anchor="ctr" anchorCtr="0">
            <a:noAutofit/>
          </a:bodyPr>
          <a:lstStyle/>
          <a:p>
            <a:pPr algn="r"/>
            <a:fld id="{6D152064-D67C-476F-9631-ACECC55F5BC9}" type="slidenum">
              <a:rPr lang="en-US" sz="11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26935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DESIGNGRIDDESIGNATOR" val="16x9"/>
  <p:tag name="SLIDEPOOLDESIGNATOR" val="16x9"/>
  <p:tag name="SLIDEPOOLPREVIEWDESIGNATOR" val="16x9"/>
  <p:tag name="TEMPLATEDESIGNATOR" val="16x9"/>
  <p:tag name="EXTENDEDCOLORPALETTEDESIGNATOR" val="BBraun"/>
  <p:tag name="PRESENTATIONLANGUAGE" val="English"/>
  <p:tag name="AUTHOR" val="Lars Kristiansen"/>
  <p:tag name="FIRM" val="B. Braun Medical AS"/>
  <p:tag name="TITLE" val="Canafusion smertepumpe"/>
  <p:tag name="DATE" val="2020-08-24"/>
  <p:tag name="SUBTITLE" val="Opplæringsguide"/>
  <p:tag name="FOOTERHASBEENPREPAREDFOR12" val="True"/>
  <p:tag name="PRESENTATIONMARKEDFORINTERNALUS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it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ab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ab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OCManua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Questi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SlideTextBoxGree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RANSFEROPTION" val="2"/>
</p:tagLst>
</file>

<file path=ppt/theme/theme1.xml><?xml version="1.0" encoding="utf-8"?>
<a:theme xmlns:a="http://schemas.openxmlformats.org/drawingml/2006/main" name="Larissa">
  <a:themeElements>
    <a:clrScheme name="BBraun_150929">
      <a:dk1>
        <a:srgbClr val="000000"/>
      </a:dk1>
      <a:lt1>
        <a:srgbClr val="FFFFFF"/>
      </a:lt1>
      <a:dk2>
        <a:srgbClr val="00B482"/>
      </a:dk2>
      <a:lt2>
        <a:srgbClr val="6E6E6E"/>
      </a:lt2>
      <a:accent1>
        <a:srgbClr val="00B482"/>
      </a:accent1>
      <a:accent2>
        <a:srgbClr val="40C7A1"/>
      </a:accent2>
      <a:accent3>
        <a:srgbClr val="73D6BA"/>
      </a:accent3>
      <a:accent4>
        <a:srgbClr val="99E1CD"/>
      </a:accent4>
      <a:accent5>
        <a:srgbClr val="00567C"/>
      </a:accent5>
      <a:accent6>
        <a:srgbClr val="337896"/>
      </a:accent6>
      <a:hlink>
        <a:srgbClr val="00B482"/>
      </a:hlink>
      <a:folHlink>
        <a:srgbClr val="464646"/>
      </a:folHlink>
    </a:clrScheme>
    <a:fontScheme name="B. Bra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00B482"/>
        </a:solidFill>
        <a:ln w="25400" cap="flat" cmpd="sng" algn="ctr">
          <a:noFill/>
          <a:prstDash val="solid"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prstClr val="black"/>
              </a:solidFill>
              <a:prstDash val="solid"/>
            </a14:hiddenLine>
          </a:ext>
        </a:extLst>
      </a:spPr>
      <a:bodyPr rtlCol="0" anchor="ctr"/>
      <a:lstStyle>
        <a:defPPr algn="ctr">
          <a:defRPr sz="16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6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beeceb6958f4acdbbf1be9497b88386 xmlns="ef2aa88a-5f2f-4f2b-9a3e-77c70cb4641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Norway</TermName>
          <TermId xmlns="http://schemas.microsoft.com/office/infopath/2007/PartnerControls">b435d686-82c7-477d-a064-929650d49824</TermId>
        </TermInfo>
      </Terms>
    </cbeeceb6958f4acdbbf1be9497b88386>
    <TaxCatchAll xmlns="b0c19c7d-fd62-4252-9a57-b03e19cba99e">
      <Value>1</Value>
    </TaxCatchAll>
    <URL xmlns="http://schemas.microsoft.com/sharepoint/v3">
      <Url xsi:nil="true"/>
      <Description xsi:nil="true"/>
    </URL>
    <_dlc_DocId xmlns="b0c19c7d-fd62-4252-9a57-b03e19cba99e">ENFZ2AZH7FYV-225874667-1551</_dlc_DocId>
    <_dlc_DocIdUrl xmlns="b0c19c7d-fd62-4252-9a57-b03e19cba99e">
      <Url>https://bbraun.sharepoint.com/sites/bbraun_collab_hcombanorway_1046/_layouts/15/DocIdRedir.aspx?ID=ENFZ2AZH7FYV-225874667-1551</Url>
      <Description>ENFZ2AZH7FYV-225874667-1551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FCA68BCC40E64E960CF193C30A9E32" ma:contentTypeVersion="14" ma:contentTypeDescription="Create a new document." ma:contentTypeScope="" ma:versionID="ae2ae52d82ea4323ba1e65ee361adefe">
  <xsd:schema xmlns:xsd="http://www.w3.org/2001/XMLSchema" xmlns:xs="http://www.w3.org/2001/XMLSchema" xmlns:p="http://schemas.microsoft.com/office/2006/metadata/properties" xmlns:ns1="http://schemas.microsoft.com/sharepoint/v3" xmlns:ns2="b0c19c7d-fd62-4252-9a57-b03e19cba99e" xmlns:ns3="ef2aa88a-5f2f-4f2b-9a3e-77c70cb46416" xmlns:ns4="4cd39fdf-548a-4f00-a974-115b41959d97" targetNamespace="http://schemas.microsoft.com/office/2006/metadata/properties" ma:root="true" ma:fieldsID="a62c8e20b5619af719cccc3e07e68c03" ns1:_="" ns2:_="" ns3:_="" ns4:_="">
    <xsd:import namespace="http://schemas.microsoft.com/sharepoint/v3"/>
    <xsd:import namespace="b0c19c7d-fd62-4252-9a57-b03e19cba99e"/>
    <xsd:import namespace="ef2aa88a-5f2f-4f2b-9a3e-77c70cb46416"/>
    <xsd:import namespace="4cd39fdf-548a-4f00-a974-115b41959d9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URL" minOccurs="0"/>
                <xsd:element ref="ns3:cbeeceb6958f4acdbbf1be9497b88386" minOccurs="0"/>
                <xsd:element ref="ns2:TaxCatchAll" minOccurs="0"/>
                <xsd:element ref="ns2:TaxCatchAllLabel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9c7d-fd62-4252-9a57-b03e19cba99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de32aa6f-368c-4b7f-94fd-3e627b76248b}" ma:internalName="TaxCatchAll" ma:showField="CatchAllData" ma:web="b0c19c7d-fd62-4252-9a57-b03e19cba9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de32aa6f-368c-4b7f-94fd-3e627b76248b}" ma:internalName="TaxCatchAllLabel" ma:readOnly="true" ma:showField="CatchAllDataLabel" ma:web="b0c19c7d-fd62-4252-9a57-b03e19cba9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aa88a-5f2f-4f2b-9a3e-77c70cb46416" elementFormDefault="qualified">
    <xsd:import namespace="http://schemas.microsoft.com/office/2006/documentManagement/types"/>
    <xsd:import namespace="http://schemas.microsoft.com/office/infopath/2007/PartnerControls"/>
    <xsd:element name="cbeeceb6958f4acdbbf1be9497b88386" ma:index="12" nillable="true" ma:taxonomy="true" ma:internalName="cbeeceb6958f4acdbbf1be9497b88386" ma:taxonomyFieldName="EIMColCollabAudience" ma:displayName="Global or local Collaboration Space" ma:readOnly="false" ma:default="" ma:fieldId="{cbeeceb6-958f-4acd-bbf1-be9497b88386}" ma:sspId="b29d0967-da9b-4a39-b679-e3fd6923df66" ma:termSetId="20293ea3-d300-4042-a0e3-6414640add5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d39fdf-548a-4f00-a974-115b41959d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1045BC5-BEAD-45EC-9202-8FDF49950B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8FFEF1-3975-4E7C-A33B-5AADBDBAABA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EA17275-A1BE-4A6F-BB6E-B0FAAE088AC7}"/>
</file>

<file path=customXml/itemProps4.xml><?xml version="1.0" encoding="utf-8"?>
<ds:datastoreItem xmlns:ds="http://schemas.openxmlformats.org/officeDocument/2006/customXml" ds:itemID="{774C80B0-1796-42AE-8BEB-07E161067D9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1224</Words>
  <Application>Microsoft Office PowerPoint</Application>
  <PresentationFormat>Widescreen</PresentationFormat>
  <Paragraphs>256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Wingdings</vt:lpstr>
      <vt:lpstr>Larissa</vt:lpstr>
      <vt:lpstr>Canafusion smertepumpe</vt:lpstr>
      <vt:lpstr>AGENDA</vt:lpstr>
      <vt:lpstr>Oversikt</vt:lpstr>
      <vt:lpstr>Start av infusjon</vt:lpstr>
      <vt:lpstr>Oppstart</vt:lpstr>
      <vt:lpstr>Oppstart (forts.)</vt:lpstr>
      <vt:lpstr>Strømsparemodus</vt:lpstr>
      <vt:lpstr>Strømsparemodus</vt:lpstr>
      <vt:lpstr>Endring av hastighet</vt:lpstr>
      <vt:lpstr>Endring av hastighet</vt:lpstr>
      <vt:lpstr>Sprøytebytte</vt:lpstr>
      <vt:lpstr>Sprøytebytte</vt:lpstr>
      <vt:lpstr>Avslutte infusjon</vt:lpstr>
      <vt:lpstr>Avslutte infusjon</vt:lpstr>
      <vt:lpstr>Bolus </vt:lpstr>
      <vt:lpstr>Bolus </vt:lpstr>
      <vt:lpstr>Alarmer </vt:lpstr>
      <vt:lpstr>Alarmer</vt:lpstr>
      <vt:lpstr>Programmering av bolus </vt:lpstr>
      <vt:lpstr>Programmering av bolus</vt:lpstr>
      <vt:lpstr>Tekniske spesifikasjoner </vt:lpstr>
      <vt:lpstr>Tekniske spesifikasjoner</vt:lpstr>
      <vt:lpstr>Kompatible sprøyter</vt:lpstr>
      <vt:lpstr>Kodelås på bæreveske</vt:lpstr>
      <vt:lpstr>Informasjon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Canafusion smertepumpe</dc:title>
  <dc:subject/>
  <dc:creator>Lars Kristiansen</dc:creator>
  <dc:description/>
  <cp:lastModifiedBy>Lars Kristiansen</cp:lastModifiedBy>
  <cp:revision>330</cp:revision>
  <dcterms:created xsi:type="dcterms:W3CDTF">2015-09-02T13:45:30Z</dcterms:created>
  <dcterms:modified xsi:type="dcterms:W3CDTF">2020-10-09T12:25:53Z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Template">
    <vt:lpwstr>2.0</vt:lpwstr>
  </property>
  <property fmtid="{D5CDD505-2E9C-101B-9397-08002B2CF9AE}" pid="3" name="Template">
    <vt:lpwstr>BBraun_template_16x9.pptx</vt:lpwstr>
  </property>
  <property fmtid="{D5CDD505-2E9C-101B-9397-08002B2CF9AE}" pid="4" name="MSIP_Label_97735299-2a7d-4f7d-99cc-db352b8b5a9b_Enabled">
    <vt:lpwstr>True</vt:lpwstr>
  </property>
  <property fmtid="{D5CDD505-2E9C-101B-9397-08002B2CF9AE}" pid="5" name="MSIP_Label_97735299-2a7d-4f7d-99cc-db352b8b5a9b_SiteId">
    <vt:lpwstr>15d1bef2-0a6a-46f9-be4c-023279325e51</vt:lpwstr>
  </property>
  <property fmtid="{D5CDD505-2E9C-101B-9397-08002B2CF9AE}" pid="6" name="MSIP_Label_97735299-2a7d-4f7d-99cc-db352b8b5a9b_Ref">
    <vt:lpwstr>https://api.informationprotection.azure.com/api/15d1bef2-0a6a-46f9-be4c-023279325e51</vt:lpwstr>
  </property>
  <property fmtid="{D5CDD505-2E9C-101B-9397-08002B2CF9AE}" pid="7" name="MSIP_Label_97735299-2a7d-4f7d-99cc-db352b8b5a9b_SetBy">
    <vt:lpwstr>lars.kristiansen@bbraun.com</vt:lpwstr>
  </property>
  <property fmtid="{D5CDD505-2E9C-101B-9397-08002B2CF9AE}" pid="8" name="MSIP_Label_97735299-2a7d-4f7d-99cc-db352b8b5a9b_SetDate">
    <vt:lpwstr>2020-09-03T14:02:49.5837769+02:00</vt:lpwstr>
  </property>
  <property fmtid="{D5CDD505-2E9C-101B-9397-08002B2CF9AE}" pid="9" name="MSIP_Label_97735299-2a7d-4f7d-99cc-db352b8b5a9b_Name">
    <vt:lpwstr>Confidential</vt:lpwstr>
  </property>
  <property fmtid="{D5CDD505-2E9C-101B-9397-08002B2CF9AE}" pid="10" name="MSIP_Label_97735299-2a7d-4f7d-99cc-db352b8b5a9b_Application">
    <vt:lpwstr>Microsoft Azure Information Protection</vt:lpwstr>
  </property>
  <property fmtid="{D5CDD505-2E9C-101B-9397-08002B2CF9AE}" pid="11" name="MSIP_Label_97735299-2a7d-4f7d-99cc-db352b8b5a9b_Extended_MSFT_Method">
    <vt:lpwstr>Automatic</vt:lpwstr>
  </property>
  <property fmtid="{D5CDD505-2E9C-101B-9397-08002B2CF9AE}" pid="12" name="MSIP_Label_fd058493-e43f-432e-b8cc-adb7daa46640_Enabled">
    <vt:lpwstr>True</vt:lpwstr>
  </property>
  <property fmtid="{D5CDD505-2E9C-101B-9397-08002B2CF9AE}" pid="13" name="MSIP_Label_fd058493-e43f-432e-b8cc-adb7daa46640_SiteId">
    <vt:lpwstr>15d1bef2-0a6a-46f9-be4c-023279325e51</vt:lpwstr>
  </property>
  <property fmtid="{D5CDD505-2E9C-101B-9397-08002B2CF9AE}" pid="14" name="MSIP_Label_fd058493-e43f-432e-b8cc-adb7daa46640_Ref">
    <vt:lpwstr>https://api.informationprotection.azure.com/api/15d1bef2-0a6a-46f9-be4c-023279325e51</vt:lpwstr>
  </property>
  <property fmtid="{D5CDD505-2E9C-101B-9397-08002B2CF9AE}" pid="15" name="MSIP_Label_fd058493-e43f-432e-b8cc-adb7daa46640_SetBy">
    <vt:lpwstr>lars.kristiansen@bbraun.com</vt:lpwstr>
  </property>
  <property fmtid="{D5CDD505-2E9C-101B-9397-08002B2CF9AE}" pid="16" name="MSIP_Label_fd058493-e43f-432e-b8cc-adb7daa46640_SetDate">
    <vt:lpwstr>2020-09-03T14:02:49.5857963+02:00</vt:lpwstr>
  </property>
  <property fmtid="{D5CDD505-2E9C-101B-9397-08002B2CF9AE}" pid="17" name="MSIP_Label_fd058493-e43f-432e-b8cc-adb7daa46640_Name">
    <vt:lpwstr>Unprotected</vt:lpwstr>
  </property>
  <property fmtid="{D5CDD505-2E9C-101B-9397-08002B2CF9AE}" pid="18" name="MSIP_Label_fd058493-e43f-432e-b8cc-adb7daa46640_Application">
    <vt:lpwstr>Microsoft Azure Information Protection</vt:lpwstr>
  </property>
  <property fmtid="{D5CDD505-2E9C-101B-9397-08002B2CF9AE}" pid="19" name="MSIP_Label_fd058493-e43f-432e-b8cc-adb7daa46640_Extended_MSFT_Method">
    <vt:lpwstr>Automatic</vt:lpwstr>
  </property>
  <property fmtid="{D5CDD505-2E9C-101B-9397-08002B2CF9AE}" pid="20" name="MSIP_Label_fd058493-e43f-432e-b8cc-adb7daa46640_Parent">
    <vt:lpwstr>97735299-2a7d-4f7d-99cc-db352b8b5a9b</vt:lpwstr>
  </property>
  <property fmtid="{D5CDD505-2E9C-101B-9397-08002B2CF9AE}" pid="21" name="Sensitivity">
    <vt:lpwstr>Confidential Unprotected</vt:lpwstr>
  </property>
  <property fmtid="{D5CDD505-2E9C-101B-9397-08002B2CF9AE}" pid="22" name="ContentTypeId">
    <vt:lpwstr>0x01010066FCA68BCC40E64E960CF193C30A9E32</vt:lpwstr>
  </property>
  <property fmtid="{D5CDD505-2E9C-101B-9397-08002B2CF9AE}" pid="23" name="_dlc_DocIdItemGuid">
    <vt:lpwstr>8ee9f91b-dfbe-4356-a2fe-8bcd3b0e75da</vt:lpwstr>
  </property>
  <property fmtid="{D5CDD505-2E9C-101B-9397-08002B2CF9AE}" pid="24" name="EIMColCollabAudience">
    <vt:lpwstr>1;#Norway|b435d686-82c7-477d-a064-929650d49824</vt:lpwstr>
  </property>
</Properties>
</file>